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65E_C25A6693.xml" ContentType="application/vnd.ms-powerpoint.comments+xml"/>
  <Override PartName="/ppt/media/image40.jpg" ContentType="image/jpg"/>
  <Override PartName="/ppt/media/image43.jpg" ContentType="image/jpg"/>
  <Override PartName="/ppt/notesSlides/notesSlide19.xml" ContentType="application/vnd.openxmlformats-officedocument.presentationml.notesSlide+xml"/>
  <Override PartName="/ppt/comments/modernComment_698_34BFBB46.xml" ContentType="application/vnd.ms-powerpoint.comments+xml"/>
  <Override PartName="/ppt/notesSlides/notesSlide20.xml" ContentType="application/vnd.openxmlformats-officedocument.presentationml.notesSlide+xml"/>
  <Override PartName="/ppt/comments/modernComment_6C7_3DC620D9.xml" ContentType="application/vnd.ms-powerpoint.comments+xml"/>
  <Override PartName="/ppt/notesSlides/notesSlide21.xml" ContentType="application/vnd.openxmlformats-officedocument.presentationml.notesSlide+xml"/>
  <Override PartName="/ppt/comments/modernComment_6C8_669F0494.xml" ContentType="application/vnd.ms-powerpoint.comments+xml"/>
  <Override PartName="/ppt/comments/modernComment_64B_2335BF54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115.jpg" ContentType="image/jpg"/>
  <Override PartName="/ppt/notesSlides/notesSlide24.xml" ContentType="application/vnd.openxmlformats-officedocument.presentationml.notesSlide+xml"/>
  <Override PartName="/ppt/comments/modernComment_6BB_9F1D743D.xml" ContentType="application/vnd.ms-powerpoint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modernComment_12D_0.xml" ContentType="application/vnd.ms-powerpoint.comments+xml"/>
  <Override PartName="/ppt/media/image121.jpg" ContentType="image/jpg"/>
  <Override PartName="/ppt/media/image122.jpg" ContentType="image/jpg"/>
  <Override PartName="/ppt/comments/modernComment_12E_0.xml" ContentType="application/vnd.ms-powerpoint.comments+xml"/>
  <Override PartName="/ppt/comments/modernComment_82C_E0E2BB53.xml" ContentType="application/vnd.ms-powerpoint.comments+xml"/>
  <Override PartName="/ppt/comments/modernComment_82D_D9790569.xml" ContentType="application/vnd.ms-powerpoint.comments+xml"/>
  <Override PartName="/ppt/comments/modernComment_82E_5ABE2B7A.xml" ContentType="application/vnd.ms-powerpoint.comments+xml"/>
  <Override PartName="/ppt/comments/modernComment_82F_AC4EF685.xml" ContentType="application/vnd.ms-powerpoint.comments+xml"/>
  <Override PartName="/ppt/comments/modernComment_830_5C55882A.xml" ContentType="application/vnd.ms-powerpoint.comments+xml"/>
  <Override PartName="/ppt/comments/modernComment_831_3276221E.xml" ContentType="application/vnd.ms-powerpoint.comments+xml"/>
  <Override PartName="/ppt/comments/modernComment_106_0.xml" ContentType="application/vnd.ms-powerpoint.comments+xml"/>
  <Override PartName="/ppt/comments/modernComment_853_6D7E1527.xml" ContentType="application/vnd.ms-powerpoint.comments+xml"/>
  <Override PartName="/ppt/comments/modernComment_147_A41C3000.xml" ContentType="application/vnd.ms-powerpoint.comments+xml"/>
  <Override PartName="/ppt/media/image184.jpg" ContentType="image/jpg"/>
  <Override PartName="/ppt/comments/modernComment_86E_E89C09EC.xml" ContentType="application/vnd.ms-powerpoint.comments+xml"/>
  <Override PartName="/ppt/notesSlides/notesSlide27.xml" ContentType="application/vnd.openxmlformats-officedocument.presentationml.notesSlide+xml"/>
  <Override PartName="/ppt/comments/modernComment_840_9E95688A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7FA_32418B7F.xml" ContentType="application/vnd.ms-powerpoint.comments+xml"/>
  <Override PartName="/ppt/media/image201.jpg" ContentType="image/jpg"/>
  <Override PartName="/ppt/notesSlides/notesSlide30.xml" ContentType="application/vnd.openxmlformats-officedocument.presentationml.notesSlide+xml"/>
  <Override PartName="/ppt/comments/modernComment_841_EDDCBD55.xml" ContentType="application/vnd.ms-powerpoint.comments+xml"/>
  <Override PartName="/ppt/notesSlides/notesSlide31.xml" ContentType="application/vnd.openxmlformats-officedocument.presentationml.notesSlide+xml"/>
  <Override PartName="/ppt/comments/modernComment_7C7_7A0CACD3.xml" ContentType="application/vnd.ms-powerpoint.comments+xml"/>
  <Override PartName="/ppt/comments/modernComment_7DD_5F9D9714.xml" ContentType="application/vnd.ms-powerpoint.comments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  <p:sldMasterId id="2147483701" r:id="rId3"/>
    <p:sldMasterId id="2147483712" r:id="rId4"/>
    <p:sldMasterId id="2147483742" r:id="rId5"/>
  </p:sldMasterIdLst>
  <p:notesMasterIdLst>
    <p:notesMasterId r:id="rId198"/>
  </p:notesMasterIdLst>
  <p:sldIdLst>
    <p:sldId id="1649" r:id="rId6"/>
    <p:sldId id="1719" r:id="rId7"/>
    <p:sldId id="584" r:id="rId8"/>
    <p:sldId id="585" r:id="rId9"/>
    <p:sldId id="586" r:id="rId10"/>
    <p:sldId id="587" r:id="rId11"/>
    <p:sldId id="1629" r:id="rId12"/>
    <p:sldId id="588" r:id="rId13"/>
    <p:sldId id="591" r:id="rId14"/>
    <p:sldId id="592" r:id="rId15"/>
    <p:sldId id="1634" r:id="rId16"/>
    <p:sldId id="1704" r:id="rId17"/>
    <p:sldId id="1635" r:id="rId18"/>
    <p:sldId id="1722" r:id="rId19"/>
    <p:sldId id="1637" r:id="rId20"/>
    <p:sldId id="1636" r:id="rId21"/>
    <p:sldId id="1664" r:id="rId22"/>
    <p:sldId id="1573" r:id="rId23"/>
    <p:sldId id="1665" r:id="rId24"/>
    <p:sldId id="1721" r:id="rId25"/>
    <p:sldId id="1720" r:id="rId26"/>
    <p:sldId id="1737" r:id="rId27"/>
    <p:sldId id="1724" r:id="rId28"/>
    <p:sldId id="1666" r:id="rId29"/>
    <p:sldId id="1668" r:id="rId30"/>
    <p:sldId id="594" r:id="rId31"/>
    <p:sldId id="1579" r:id="rId32"/>
    <p:sldId id="1670" r:id="rId33"/>
    <p:sldId id="1671" r:id="rId34"/>
    <p:sldId id="1669" r:id="rId35"/>
    <p:sldId id="1690" r:id="rId36"/>
    <p:sldId id="1566" r:id="rId37"/>
    <p:sldId id="1739" r:id="rId38"/>
    <p:sldId id="1582" r:id="rId39"/>
    <p:sldId id="1585" r:id="rId40"/>
    <p:sldId id="1586" r:id="rId41"/>
    <p:sldId id="1587" r:id="rId42"/>
    <p:sldId id="1588" r:id="rId43"/>
    <p:sldId id="1640" r:id="rId44"/>
    <p:sldId id="1641" r:id="rId45"/>
    <p:sldId id="1643" r:id="rId46"/>
    <p:sldId id="1673" r:id="rId47"/>
    <p:sldId id="1726" r:id="rId48"/>
    <p:sldId id="1630" r:id="rId49"/>
    <p:sldId id="1717" r:id="rId50"/>
    <p:sldId id="1676" r:id="rId51"/>
    <p:sldId id="1677" r:id="rId52"/>
    <p:sldId id="1567" r:id="rId53"/>
    <p:sldId id="1679" r:id="rId54"/>
    <p:sldId id="1681" r:id="rId55"/>
    <p:sldId id="1680" r:id="rId56"/>
    <p:sldId id="1682" r:id="rId57"/>
    <p:sldId id="1685" r:id="rId58"/>
    <p:sldId id="1684" r:id="rId59"/>
    <p:sldId id="1686" r:id="rId60"/>
    <p:sldId id="1740" r:id="rId61"/>
    <p:sldId id="1687" r:id="rId62"/>
    <p:sldId id="1733" r:id="rId63"/>
    <p:sldId id="1734" r:id="rId64"/>
    <p:sldId id="1570" r:id="rId65"/>
    <p:sldId id="1688" r:id="rId66"/>
    <p:sldId id="1735" r:id="rId67"/>
    <p:sldId id="1736" r:id="rId68"/>
    <p:sldId id="1693" r:id="rId69"/>
    <p:sldId id="1718" r:id="rId70"/>
    <p:sldId id="1738" r:id="rId71"/>
    <p:sldId id="1696" r:id="rId72"/>
    <p:sldId id="1319" r:id="rId73"/>
    <p:sldId id="1336" r:id="rId74"/>
    <p:sldId id="1337" r:id="rId75"/>
    <p:sldId id="1716" r:id="rId76"/>
    <p:sldId id="1595" r:id="rId77"/>
    <p:sldId id="2039" r:id="rId78"/>
    <p:sldId id="320" r:id="rId79"/>
    <p:sldId id="2066" r:id="rId80"/>
    <p:sldId id="1596" r:id="rId81"/>
    <p:sldId id="1601" r:id="rId82"/>
    <p:sldId id="1968" r:id="rId83"/>
    <p:sldId id="1969" r:id="rId84"/>
    <p:sldId id="1605" r:id="rId85"/>
    <p:sldId id="2067" r:id="rId86"/>
    <p:sldId id="1610" r:id="rId87"/>
    <p:sldId id="1611" r:id="rId88"/>
    <p:sldId id="1612" r:id="rId89"/>
    <p:sldId id="1613" r:id="rId90"/>
    <p:sldId id="2149" r:id="rId91"/>
    <p:sldId id="2150" r:id="rId92"/>
    <p:sldId id="2151" r:id="rId93"/>
    <p:sldId id="1606" r:id="rId94"/>
    <p:sldId id="2152" r:id="rId95"/>
    <p:sldId id="1619" r:id="rId96"/>
    <p:sldId id="2153" r:id="rId97"/>
    <p:sldId id="1620" r:id="rId98"/>
    <p:sldId id="2154" r:id="rId99"/>
    <p:sldId id="2155" r:id="rId100"/>
    <p:sldId id="2070" r:id="rId101"/>
    <p:sldId id="2071" r:id="rId102"/>
    <p:sldId id="2047" r:id="rId103"/>
    <p:sldId id="2064" r:id="rId104"/>
    <p:sldId id="2130" r:id="rId105"/>
    <p:sldId id="1723" r:id="rId106"/>
    <p:sldId id="2156" r:id="rId107"/>
    <p:sldId id="2157" r:id="rId108"/>
    <p:sldId id="301" r:id="rId109"/>
    <p:sldId id="2088" r:id="rId110"/>
    <p:sldId id="302" r:id="rId111"/>
    <p:sldId id="2092" r:id="rId112"/>
    <p:sldId id="2093" r:id="rId113"/>
    <p:sldId id="2094" r:id="rId114"/>
    <p:sldId id="2095" r:id="rId115"/>
    <p:sldId id="2096" r:id="rId116"/>
    <p:sldId id="2097" r:id="rId117"/>
    <p:sldId id="261" r:id="rId118"/>
    <p:sldId id="262" r:id="rId119"/>
    <p:sldId id="263" r:id="rId120"/>
    <p:sldId id="264" r:id="rId121"/>
    <p:sldId id="265" r:id="rId122"/>
    <p:sldId id="2131" r:id="rId123"/>
    <p:sldId id="2082" r:id="rId124"/>
    <p:sldId id="2101" r:id="rId125"/>
    <p:sldId id="2103" r:id="rId126"/>
    <p:sldId id="2102" r:id="rId127"/>
    <p:sldId id="2104" r:id="rId128"/>
    <p:sldId id="2099" r:id="rId129"/>
    <p:sldId id="318" r:id="rId130"/>
    <p:sldId id="319" r:id="rId131"/>
    <p:sldId id="2077" r:id="rId132"/>
    <p:sldId id="321" r:id="rId133"/>
    <p:sldId id="322" r:id="rId134"/>
    <p:sldId id="323" r:id="rId135"/>
    <p:sldId id="324" r:id="rId136"/>
    <p:sldId id="325" r:id="rId137"/>
    <p:sldId id="326" r:id="rId138"/>
    <p:sldId id="327" r:id="rId139"/>
    <p:sldId id="2100" r:id="rId140"/>
    <p:sldId id="2040" r:id="rId141"/>
    <p:sldId id="332" r:id="rId142"/>
    <p:sldId id="2118" r:id="rId143"/>
    <p:sldId id="2158" r:id="rId144"/>
    <p:sldId id="1678" r:id="rId145"/>
    <p:sldId id="2159" r:id="rId146"/>
    <p:sldId id="1730" r:id="rId147"/>
    <p:sldId id="1731" r:id="rId148"/>
    <p:sldId id="2160" r:id="rId149"/>
    <p:sldId id="2161" r:id="rId150"/>
    <p:sldId id="2162" r:id="rId151"/>
    <p:sldId id="2163" r:id="rId152"/>
    <p:sldId id="2164" r:id="rId153"/>
    <p:sldId id="2165" r:id="rId154"/>
    <p:sldId id="1978" r:id="rId155"/>
    <p:sldId id="1628" r:id="rId156"/>
    <p:sldId id="2120" r:id="rId157"/>
    <p:sldId id="2112" r:id="rId158"/>
    <p:sldId id="2169" r:id="rId159"/>
    <p:sldId id="308" r:id="rId160"/>
    <p:sldId id="1702" r:id="rId161"/>
    <p:sldId id="1695" r:id="rId162"/>
    <p:sldId id="2116" r:id="rId163"/>
    <p:sldId id="1703" r:id="rId164"/>
    <p:sldId id="1707" r:id="rId165"/>
    <p:sldId id="1981" r:id="rId166"/>
    <p:sldId id="1751" r:id="rId167"/>
    <p:sldId id="1752" r:id="rId168"/>
    <p:sldId id="2042" r:id="rId169"/>
    <p:sldId id="2119" r:id="rId170"/>
    <p:sldId id="2027" r:id="rId171"/>
    <p:sldId id="2167" r:id="rId172"/>
    <p:sldId id="2113" r:id="rId173"/>
    <p:sldId id="2173" r:id="rId174"/>
    <p:sldId id="2174" r:id="rId175"/>
    <p:sldId id="2175" r:id="rId176"/>
    <p:sldId id="2122" r:id="rId177"/>
    <p:sldId id="2030" r:id="rId178"/>
    <p:sldId id="1991" r:id="rId179"/>
    <p:sldId id="2176" r:id="rId180"/>
    <p:sldId id="2109" r:id="rId181"/>
    <p:sldId id="2132" r:id="rId182"/>
    <p:sldId id="1754" r:id="rId183"/>
    <p:sldId id="2000" r:id="rId184"/>
    <p:sldId id="2013" r:id="rId185"/>
    <p:sldId id="2135" r:id="rId186"/>
    <p:sldId id="2136" r:id="rId187"/>
    <p:sldId id="1971" r:id="rId188"/>
    <p:sldId id="2138" r:id="rId189"/>
    <p:sldId id="2139" r:id="rId190"/>
    <p:sldId id="2147" r:id="rId191"/>
    <p:sldId id="2145" r:id="rId192"/>
    <p:sldId id="2142" r:id="rId193"/>
    <p:sldId id="2134" r:id="rId194"/>
    <p:sldId id="2133" r:id="rId195"/>
    <p:sldId id="2146" r:id="rId196"/>
    <p:sldId id="2141" r:id="rId197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99"/>
      <p:bold r:id="rId200"/>
      <p:italic r:id="rId201"/>
      <p:boldItalic r:id="rId202"/>
    </p:embeddedFont>
    <p:embeddedFont>
      <p:font typeface="Cambria Math" panose="02040503050406030204" pitchFamily="18" charset="0"/>
      <p:regular r:id="rId203"/>
    </p:embeddedFont>
    <p:embeddedFont>
      <p:font typeface="Consolas" panose="020B0609020204030204" pitchFamily="49" charset="0"/>
      <p:regular r:id="rId204"/>
      <p:bold r:id="rId205"/>
      <p:italic r:id="rId206"/>
      <p:boldItalic r:id="rId207"/>
    </p:embeddedFont>
    <p:embeddedFont>
      <p:font typeface="Corbel" panose="020B0503020204020204" pitchFamily="34" charset="0"/>
      <p:regular r:id="rId208"/>
      <p:bold r:id="rId209"/>
      <p:italic r:id="rId210"/>
      <p:boldItalic r:id="rId211"/>
    </p:embeddedFont>
    <p:embeddedFont>
      <p:font typeface="Lucida Sans Unicode" panose="020B0602030504020204" pitchFamily="34" charset="0"/>
      <p:regular r:id="rId212"/>
    </p:embeddedFont>
    <p:embeddedFont>
      <p:font typeface="Merriweather Sans" pitchFamily="2" charset="77"/>
      <p:regular r:id="rId213"/>
      <p:bold r:id="rId214"/>
      <p:italic r:id="rId215"/>
      <p:boldItalic r:id="rId216"/>
    </p:embeddedFont>
    <p:embeddedFont>
      <p:font typeface="Roboto" panose="02000000000000000000" pitchFamily="2" charset="0"/>
      <p:regular r:id="rId217"/>
      <p:bold r:id="rId218"/>
      <p:italic r:id="rId219"/>
      <p:boldItalic r:id="rId220"/>
    </p:embeddedFont>
    <p:embeddedFont>
      <p:font typeface="Source Sans Pro" panose="020B0503030403020204" pitchFamily="34" charset="0"/>
      <p:regular r:id="rId221"/>
      <p:bold r:id="rId222"/>
      <p:italic r:id="rId223"/>
      <p:boldItalic r:id="rId224"/>
    </p:embeddedFont>
    <p:embeddedFont>
      <p:font typeface="Source Serif Pro" panose="02040603050405020204" pitchFamily="18" charset="0"/>
      <p:regular r:id="rId225"/>
      <p:bold r:id="rId226"/>
      <p:italic r:id="rId227"/>
      <p:boldItalic r:id="rId228"/>
    </p:embeddedFont>
    <p:embeddedFont>
      <p:font typeface="Tahoma" panose="020B0604030504040204" pitchFamily="34" charset="0"/>
      <p:regular r:id="rId229"/>
      <p:bold r:id="rId230"/>
    </p:embeddedFont>
    <p:embeddedFont>
      <p:font typeface="Trebuchet MS" panose="020B0703020202090204" pitchFamily="34" charset="0"/>
      <p:regular r:id="rId231"/>
      <p:bold r:id="rId232"/>
      <p:italic r:id="rId233"/>
    </p:embeddedFont>
    <p:embeddedFont>
      <p:font typeface="Verdana" panose="020B0604030504040204" pitchFamily="34" charset="0"/>
      <p:regular r:id="rId234"/>
      <p:bold r:id="rId235"/>
      <p:italic r:id="rId236"/>
      <p:boldItalic r:id="rId2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4B6"/>
    <a:srgbClr val="289A00"/>
    <a:srgbClr val="DCECFF"/>
    <a:srgbClr val="FFE5DF"/>
    <a:srgbClr val="FACD9A"/>
    <a:srgbClr val="CDEC8B"/>
    <a:srgbClr val="B0FF63"/>
    <a:srgbClr val="FF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500CE-7F48-F441-8355-F5ADC46D5D7B}" v="11" dt="2024-08-27T12:25:41.876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7"/>
    <p:restoredTop sz="81777"/>
  </p:normalViewPr>
  <p:slideViewPr>
    <p:cSldViewPr snapToGrid="0">
      <p:cViewPr varScale="1">
        <p:scale>
          <a:sx n="271" d="100"/>
          <a:sy n="271" d="100"/>
        </p:scale>
        <p:origin x="176" y="19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openxmlformats.org/officeDocument/2006/relationships/font" Target="fonts/font7.fntdata"/><Relationship Id="rId226" Type="http://schemas.openxmlformats.org/officeDocument/2006/relationships/font" Target="fonts/font28.fntdata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font" Target="fonts/font18.fntdata"/><Relationship Id="rId237" Type="http://schemas.openxmlformats.org/officeDocument/2006/relationships/font" Target="fonts/font39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font" Target="fonts/font8.fntdata"/><Relationship Id="rId227" Type="http://schemas.openxmlformats.org/officeDocument/2006/relationships/font" Target="fonts/font29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font" Target="fonts/font19.fntdata"/><Relationship Id="rId6" Type="http://schemas.openxmlformats.org/officeDocument/2006/relationships/slide" Target="slides/slide1.xml"/><Relationship Id="rId238" Type="http://schemas.openxmlformats.org/officeDocument/2006/relationships/presProps" Target="presProps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font" Target="fonts/font9.fntdata"/><Relationship Id="rId228" Type="http://schemas.openxmlformats.org/officeDocument/2006/relationships/font" Target="fonts/font30.fntdata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font" Target="fonts/font20.fntdata"/><Relationship Id="rId239" Type="http://schemas.openxmlformats.org/officeDocument/2006/relationships/viewProps" Target="viewProps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font" Target="fonts/font10.fntdata"/><Relationship Id="rId229" Type="http://schemas.openxmlformats.org/officeDocument/2006/relationships/font" Target="fonts/font31.fntdata"/><Relationship Id="rId240" Type="http://schemas.openxmlformats.org/officeDocument/2006/relationships/theme" Target="theme/theme1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font" Target="fonts/font21.fntdata"/><Relationship Id="rId230" Type="http://schemas.openxmlformats.org/officeDocument/2006/relationships/font" Target="fonts/font32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font" Target="fonts/font11.fntdata"/><Relationship Id="rId220" Type="http://schemas.openxmlformats.org/officeDocument/2006/relationships/font" Target="fonts/font22.fntdata"/><Relationship Id="rId241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10" Type="http://schemas.openxmlformats.org/officeDocument/2006/relationships/font" Target="fonts/font12.fntdata"/><Relationship Id="rId215" Type="http://schemas.openxmlformats.org/officeDocument/2006/relationships/font" Target="fonts/font17.fntdata"/><Relationship Id="rId236" Type="http://schemas.openxmlformats.org/officeDocument/2006/relationships/font" Target="fonts/font38.fntdata"/><Relationship Id="rId26" Type="http://schemas.openxmlformats.org/officeDocument/2006/relationships/slide" Target="slides/slide21.xml"/><Relationship Id="rId231" Type="http://schemas.openxmlformats.org/officeDocument/2006/relationships/font" Target="fonts/font33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font" Target="fonts/font2.fntdata"/><Relationship Id="rId16" Type="http://schemas.openxmlformats.org/officeDocument/2006/relationships/slide" Target="slides/slide11.xml"/><Relationship Id="rId221" Type="http://schemas.openxmlformats.org/officeDocument/2006/relationships/font" Target="fonts/font23.fntdata"/><Relationship Id="rId242" Type="http://schemas.microsoft.com/office/2015/10/relationships/revisionInfo" Target="revisionInfo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font" Target="fonts/font13.fntdata"/><Relationship Id="rId232" Type="http://schemas.openxmlformats.org/officeDocument/2006/relationships/font" Target="fonts/font34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font" Target="fonts/font3.fntdata"/><Relationship Id="rId222" Type="http://schemas.openxmlformats.org/officeDocument/2006/relationships/font" Target="fonts/font24.fntdata"/><Relationship Id="rId243" Type="http://schemas.microsoft.com/office/2018/10/relationships/authors" Target="authors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14.fntdata"/><Relationship Id="rId233" Type="http://schemas.openxmlformats.org/officeDocument/2006/relationships/font" Target="fonts/font35.fntdata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notesMaster" Target="notesMasters/notesMaster1.xml"/><Relationship Id="rId202" Type="http://schemas.openxmlformats.org/officeDocument/2006/relationships/font" Target="fonts/font4.fntdata"/><Relationship Id="rId223" Type="http://schemas.openxmlformats.org/officeDocument/2006/relationships/font" Target="fonts/font25.fntdata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font" Target="fonts/font15.fntdata"/><Relationship Id="rId234" Type="http://schemas.openxmlformats.org/officeDocument/2006/relationships/font" Target="fonts/font3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font" Target="fonts/font1.fntdata"/><Relationship Id="rId203" Type="http://schemas.openxmlformats.org/officeDocument/2006/relationships/font" Target="fonts/font5.fntdata"/><Relationship Id="rId19" Type="http://schemas.openxmlformats.org/officeDocument/2006/relationships/slide" Target="slides/slide14.xml"/><Relationship Id="rId224" Type="http://schemas.openxmlformats.org/officeDocument/2006/relationships/font" Target="fonts/font26.fntdata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slideMaster" Target="slideMasters/slideMaster3.xml"/><Relationship Id="rId214" Type="http://schemas.openxmlformats.org/officeDocument/2006/relationships/font" Target="fonts/font16.fntdata"/><Relationship Id="rId235" Type="http://schemas.openxmlformats.org/officeDocument/2006/relationships/font" Target="fonts/font37.fntdata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font" Target="fonts/font6.fntdata"/><Relationship Id="rId225" Type="http://schemas.openxmlformats.org/officeDocument/2006/relationships/font" Target="fonts/font27.fntdata"/></Relationships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A6FF90-B9CA-D74B-9420-C7A8AAFB8717}" authorId="{AC97BE05-7214-46BD-569F-A0959E827800}" created="2024-02-25T13:41:58.493">
    <pc:sldMkLst xmlns:pc="http://schemas.microsoft.com/office/powerpoint/2013/main/command">
      <pc:docMk/>
      <pc:sldMk cId="0" sldId="262"/>
    </pc:sldMkLst>
    <p188:txBody>
      <a:bodyPr/>
      <a:lstStyle/>
      <a:p>
        <a:r>
          <a:rPr lang="en-US"/>
          <a:t>Here explain why negative inf. </a:t>
        </a:r>
      </a:p>
    </p188:txBody>
  </p188:cm>
</p188:cmLst>
</file>

<file path=ppt/comments/modernComment_12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F3C34F-B5B2-6242-B88C-208EA5A9CD0B}" authorId="{AC97BE05-7214-46BD-569F-A0959E827800}" created="2024-02-25T13:41:39.303">
    <pc:sldMkLst xmlns:pc="http://schemas.microsoft.com/office/powerpoint/2013/main/command">
      <pc:docMk/>
      <pc:sldMk cId="0" sldId="301"/>
    </pc:sldMkLst>
    <p188:txBody>
      <a:bodyPr/>
      <a:lstStyle/>
      <a:p>
        <a:r>
          <a:rPr lang="en-US"/>
          <a:t>The order of LN is incorrect in the code </a:t>
        </a:r>
      </a:p>
    </p188:txBody>
  </p188:cm>
</p188:cmLst>
</file>

<file path=ppt/comments/modernComment_12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328572-A70A-7A4A-9F98-299F43994104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147_A41C30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A78B74-31C7-6044-8C3B-4056FE677318}" authorId="{AC97BE05-7214-46BD-569F-A0959E827800}" status="resolved" created="2023-12-27T18:38:54.264">
    <pc:sldMkLst xmlns:pc="http://schemas.microsoft.com/office/powerpoint/2013/main/command">
      <pc:docMk/>
      <pc:sldMk cId="474894553" sldId="327"/>
    </pc:sldMkLst>
    <p188:txBody>
      <a:bodyPr/>
      <a:lstStyle/>
      <a:p>
        <a:r>
          <a:rPr lang="en-US"/>
          <a:t>Not sure how important is this question. </a:t>
        </a:r>
      </a:p>
    </p188:txBody>
  </p188:cm>
</p188:cmLst>
</file>

<file path=ppt/comments/modernComment_64B_2335BF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AF4DC6-34D6-AF48-A4FB-D3B3AB9713AF}" authorId="{AC97BE05-7214-46BD-569F-A0959E827800}" status="resolved" created="2023-12-27T16:42:45.078">
    <pc:sldMkLst xmlns:pc="http://schemas.microsoft.com/office/powerpoint/2013/main/command">
      <pc:docMk/>
      <pc:sldMk cId="590724948" sldId="1611"/>
    </pc:sldMkLst>
    <p188:txBody>
      <a:bodyPr/>
      <a:lstStyle/>
      <a:p>
        <a:r>
          <a:rPr lang="en-US"/>
          <a:t>TODO: there are two alpha’s which can be confusing. Change one of them to a different notation. </a:t>
        </a:r>
      </a:p>
    </p188:txBody>
  </p188:cm>
</p188:cmLst>
</file>

<file path=ppt/comments/modernComment_65E_C25A66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FA9241-07BB-9B44-8DAC-23DEE4090B64}" authorId="{AC97BE05-7214-46BD-569F-A0959E827800}" status="resolved" created="2023-11-13T01:53:07.681">
    <pc:sldMkLst xmlns:pc="http://schemas.microsoft.com/office/powerpoint/2013/main/command">
      <pc:docMk/>
      <pc:sldMk cId="2768321608" sldId="1630"/>
    </pc:sldMkLst>
    <p188:txBody>
      <a:bodyPr/>
      <a:lstStyle/>
      <a:p>
        <a:r>
          <a:rPr lang="en-US"/>
          <a:t>quote from Jelineck that everytime I fire a linguist … </a:t>
        </a:r>
      </a:p>
    </p188:txBody>
  </p188:cm>
</p188:cmLst>
</file>

<file path=ppt/comments/modernComment_698_34BFBB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59E32C-1C88-5D4D-857E-1ADD59E851F0}" authorId="{AC97BE05-7214-46BD-569F-A0959E827800}" status="resolved" created="2023-11-13T01:54:26.278" complete="100000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comments/modernComment_6BB_9F1D74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D573BD-0477-E74A-8578-16DDDA237181}" authorId="{AC97BE05-7214-46BD-569F-A0959E827800}" status="resolved" created="2023-12-27T17:23:42.627">
    <pc:sldMkLst xmlns:pc="http://schemas.microsoft.com/office/powerpoint/2013/main/command">
      <pc:docMk/>
      <pc:sldMk cId="2283472175" sldId="1723"/>
    </pc:sldMkLst>
    <p188:txBody>
      <a:bodyPr/>
      <a:lstStyle/>
      <a:p>
        <a:r>
          <a:rPr lang="en-US"/>
          <a:t>Consider moving this to the later section, i.e., to the stack of attention blocks. </a:t>
        </a:r>
      </a:p>
    </p188:txBody>
  </p188:cm>
</p188:cmLst>
</file>

<file path=ppt/comments/modernComment_6C7_3DC620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CC2239-D36E-8A4D-A925-6AC0DBA6A77A}" authorId="{AC97BE05-7214-46BD-569F-A0959E827800}" status="resolved" created="2023-11-13T01:54:26.27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comments/modernComment_6C8_669F04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FC3A04-7182-374C-BBCD-519E10E902F4}" authorId="{AC97BE05-7214-46BD-569F-A0959E827800}" status="resolved" created="2023-11-13T01:54:26.27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comments/modernComment_7C7_7A0CAC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D0AC00-BD4D-2541-93E0-3CA92CE6310F}" authorId="{AC97BE05-7214-46BD-569F-A0959E827800}" status="resolved" created="2023-02-27T02:22:13.549">
    <pc:sldMkLst xmlns:pc="http://schemas.microsoft.com/office/powerpoint/2013/main/command">
      <pc:docMk/>
      <pc:sldMk cId="918904744" sldId="1991"/>
    </pc:sldMkLst>
    <p188:txBody>
      <a:bodyPr/>
      <a:lstStyle/>
      <a:p>
        <a:r>
          <a:rPr lang="en-US"/>
          <a:t>LLamma should be added </a:t>
        </a:r>
      </a:p>
    </p188:txBody>
  </p188:cm>
  <p188:cm id="{B7D2A077-9239-E74D-8EF9-34ADE792F5A6}" authorId="{AC97BE05-7214-46BD-569F-A0959E827800}" status="resolved" created="2024-02-22T13:59:38.740">
    <pc:sldMkLst xmlns:pc="http://schemas.microsoft.com/office/powerpoint/2013/main/command">
      <pc:docMk/>
      <pc:sldMk cId="2047651027" sldId="1991"/>
    </pc:sldMkLst>
    <p188:txBody>
      <a:bodyPr/>
      <a:lstStyle/>
      <a:p>
        <a:r>
          <a:rPr lang="en-US"/>
          <a:t>add more updated models here … </a:t>
        </a:r>
      </a:p>
    </p188:txBody>
  </p188:cm>
</p188:cmLst>
</file>

<file path=ppt/comments/modernComment_7DD_5F9D97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A1ADBF-B3A2-0446-8ED6-B222B354A8C6}" authorId="{AC97BE05-7214-46BD-569F-A0959E827800}" created="2024-02-25T22:36:47.295">
    <pc:sldMkLst xmlns:pc="http://schemas.microsoft.com/office/powerpoint/2013/main/command">
      <pc:docMk/>
      <pc:sldMk cId="1604163348" sldId="2013"/>
    </pc:sldMkLst>
    <p188:txBody>
      <a:bodyPr/>
      <a:lstStyle/>
      <a:p>
        <a:r>
          <a:rPr lang="en-US"/>
          <a:t>citations to t5 paprr</a:t>
        </a:r>
      </a:p>
    </p188:txBody>
  </p188:cm>
</p188:cmLst>
</file>

<file path=ppt/comments/modernComment_7FA_32418B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E4FA6B-D6AE-6646-957A-D9A38D2C0AB3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2C_E0E2BB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BD0B7D-F86D-5749-90C1-0BF121EB1444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2D_D97905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BDF4B3-6D32-FF4F-AB87-B2851315C2A4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2E_5ABE2B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D26BF8-9D72-9C46-970B-88EF3661DC5B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2F_AC4EF6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3F74E7-AFBE-DD4F-A7C9-6B8806CC91A9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30_5C5588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DA2B94-6F23-A442-A0AE-2EB2326E4715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31_327622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3053CB-A3B1-8141-88A5-0FDD6F20F902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40_9E9568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C33303-5E35-0341-9E3D-BF04EF9F024F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41_EDDCBD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793F13-1781-2147-BC13-B92EFD01976D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53_6D7E15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1AF424-777E-184A-A582-AA593BF4D36C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6E_E89C09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74E1F0-60E2-4946-A37F-892EFDD245B3}" authorId="{AC97BE05-7214-46BD-569F-A0959E827800}" status="resolved" created="2023-02-23T21:00:59.029">
    <pc:sldMkLst xmlns:pc="http://schemas.microsoft.com/office/powerpoint/2013/main/command">
      <pc:docMk/>
      <pc:sldMk cId="3902540268" sldId="1677"/>
    </pc:sldMkLst>
    <p188:txBody>
      <a:bodyPr/>
      <a:lstStyle/>
      <a:p>
        <a:r>
          <a:rPr lang="en-US"/>
          <a:t>here it would be useful to walk  them through the blocks. 
Most important, show them how encoder-decoder are used (batch vs generate one token at a time).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6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94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07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DC60DEE0-657A-C675-22A4-AB86AABF9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>
            <a:extLst>
              <a:ext uri="{FF2B5EF4-FFF2-40B4-BE49-F238E27FC236}">
                <a16:creationId xmlns:a16="http://schemas.microsoft.com/office/drawing/2014/main" id="{D5C1A15B-81CE-FA5B-6FF3-5B1CCE5F73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>
            <a:extLst>
              <a:ext uri="{FF2B5EF4-FFF2-40B4-BE49-F238E27FC236}">
                <a16:creationId xmlns:a16="http://schemas.microsoft.com/office/drawing/2014/main" id="{C901FA29-57BD-FCE7-3940-0AC04EBF5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Frederick Jelinek, a renowned Czech-American researcher in natural language processing and speech recognition, famously said in 1985, "Every time I fire a linguist,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the performance of the speech recognizer goes up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”</a:t>
            </a:r>
            <a:r>
              <a:rPr lang="en-US" b="0" i="0" baseline="30000" dirty="0">
                <a:solidFill>
                  <a:srgbClr val="E8EAED"/>
                </a:solidFill>
                <a:effectLst/>
                <a:latin typeface="Google Sans"/>
              </a:rPr>
              <a:t>1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, suggesting that there may be no efficient way to include linguistic knowledge in such systems.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123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cat</a:t>
            </a:r>
          </a:p>
        </p:txBody>
      </p:sp>
    </p:spTree>
    <p:extLst>
      <p:ext uri="{BB962C8B-B14F-4D97-AF65-F5344CB8AC3E}">
        <p14:creationId xmlns:p14="http://schemas.microsoft.com/office/powerpoint/2010/main" val="2873225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0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9D8B-A284-40CD-0FB2-0CB4341E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4B63F-0BE8-DA40-7F86-E1D4F2D14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B6A2-1948-6080-BF89-B6950BF1A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34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(c) is correct.</a:t>
            </a:r>
          </a:p>
        </p:txBody>
      </p:sp>
    </p:spTree>
    <p:extLst>
      <p:ext uri="{BB962C8B-B14F-4D97-AF65-F5344CB8AC3E}">
        <p14:creationId xmlns:p14="http://schemas.microsoft.com/office/powerpoint/2010/main" val="3355034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71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self-attention doesn’t build in order information, we need to encode the order of the sentence in our keys, queries, and values.</a:t>
            </a:r>
          </a:p>
        </p:txBody>
      </p:sp>
    </p:spTree>
    <p:extLst>
      <p:ext uri="{BB962C8B-B14F-4D97-AF65-F5344CB8AC3E}">
        <p14:creationId xmlns:p14="http://schemas.microsoft.com/office/powerpoint/2010/main" val="3062923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1887621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2499501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0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406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492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792008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bf7412a2f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bf7412a2f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670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f7412a2f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bf7412a2f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178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9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47009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88966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all were doing, roughly, was predicting a probability distribution over the next word in the sentence given the previous words. </a:t>
            </a:r>
          </a:p>
        </p:txBody>
      </p:sp>
    </p:spTree>
    <p:extLst>
      <p:ext uri="{BB962C8B-B14F-4D97-AF65-F5344CB8AC3E}">
        <p14:creationId xmlns:p14="http://schemas.microsoft.com/office/powerpoint/2010/main" val="19348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5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1527A-8054-6E82-7281-DAF7C6AD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D5CE1-8D0F-39BB-0369-7437DBC9E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0C13C-8D42-50DE-0CEF-089352041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75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8/27/24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26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2019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729002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16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3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1724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8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72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32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7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25721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50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921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765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8/27/24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6330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9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69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3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984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75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83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2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7503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20699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2681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3863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44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370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48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480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84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8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4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01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33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36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8825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47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81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139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5638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82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4258987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06217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77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872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206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67278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74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76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57" r:id="rId10"/>
    <p:sldLayoutId id="2147483680" r:id="rId11"/>
    <p:sldLayoutId id="2147483681" r:id="rId12"/>
    <p:sldLayoutId id="2147483683" r:id="rId13"/>
    <p:sldLayoutId id="2147483672" r:id="rId14"/>
    <p:sldLayoutId id="2147483685" r:id="rId15"/>
    <p:sldLayoutId id="2147483754" r:id="rId16"/>
    <p:sldLayoutId id="214748375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94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52" r:id="rId15"/>
    <p:sldLayoutId id="2147483756" r:id="rId16"/>
    <p:sldLayoutId id="214748375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0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68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1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0.png"/><Relationship Id="rId18" Type="http://schemas.openxmlformats.org/officeDocument/2006/relationships/image" Target="../media/image720.png"/><Relationship Id="rId26" Type="http://schemas.openxmlformats.org/officeDocument/2006/relationships/image" Target="../media/image790.png"/><Relationship Id="rId3" Type="http://schemas.microsoft.com/office/2018/10/relationships/comments" Target="../comments/modernComment_6BB_9F1D743D.xml"/><Relationship Id="rId21" Type="http://schemas.openxmlformats.org/officeDocument/2006/relationships/image" Target="../media/image870.png"/><Relationship Id="rId7" Type="http://schemas.openxmlformats.org/officeDocument/2006/relationships/image" Target="../media/image380.png"/><Relationship Id="rId12" Type="http://schemas.openxmlformats.org/officeDocument/2006/relationships/image" Target="../media/image660.png"/><Relationship Id="rId17" Type="http://schemas.openxmlformats.org/officeDocument/2006/relationships/image" Target="../media/image710.png"/><Relationship Id="rId25" Type="http://schemas.openxmlformats.org/officeDocument/2006/relationships/image" Target="../media/image78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00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00.png"/><Relationship Id="rId11" Type="http://schemas.openxmlformats.org/officeDocument/2006/relationships/image" Target="../media/image85.png"/><Relationship Id="rId24" Type="http://schemas.openxmlformats.org/officeDocument/2006/relationships/image" Target="../media/image770.png"/><Relationship Id="rId5" Type="http://schemas.openxmlformats.org/officeDocument/2006/relationships/image" Target="../media/image820.png"/><Relationship Id="rId15" Type="http://schemas.openxmlformats.org/officeDocument/2006/relationships/image" Target="../media/image690.png"/><Relationship Id="rId23" Type="http://schemas.openxmlformats.org/officeDocument/2006/relationships/image" Target="../media/image890.png"/><Relationship Id="rId28" Type="http://schemas.openxmlformats.org/officeDocument/2006/relationships/image" Target="../media/image90.png"/><Relationship Id="rId10" Type="http://schemas.openxmlformats.org/officeDocument/2006/relationships/image" Target="../media/image84.png"/><Relationship Id="rId19" Type="http://schemas.openxmlformats.org/officeDocument/2006/relationships/image" Target="../media/image500.png"/><Relationship Id="rId4" Type="http://schemas.openxmlformats.org/officeDocument/2006/relationships/image" Target="../media/image350.png"/><Relationship Id="rId9" Type="http://schemas.openxmlformats.org/officeDocument/2006/relationships/image" Target="../media/image830.png"/><Relationship Id="rId14" Type="http://schemas.openxmlformats.org/officeDocument/2006/relationships/image" Target="../media/image450.png"/><Relationship Id="rId22" Type="http://schemas.openxmlformats.org/officeDocument/2006/relationships/image" Target="../media/image880.png"/><Relationship Id="rId27" Type="http://schemas.openxmlformats.org/officeDocument/2006/relationships/image" Target="../media/image80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70.png"/><Relationship Id="rId18" Type="http://schemas.openxmlformats.org/officeDocument/2006/relationships/image" Target="../media/image129.png"/><Relationship Id="rId26" Type="http://schemas.openxmlformats.org/officeDocument/2006/relationships/image" Target="../media/image82.png"/><Relationship Id="rId3" Type="http://schemas.openxmlformats.org/officeDocument/2006/relationships/image" Target="../media/image370.png"/><Relationship Id="rId21" Type="http://schemas.openxmlformats.org/officeDocument/2006/relationships/image" Target="../media/image132.png"/><Relationship Id="rId7" Type="http://schemas.openxmlformats.org/officeDocument/2006/relationships/image" Target="../media/image64.png"/><Relationship Id="rId12" Type="http://schemas.openxmlformats.org/officeDocument/2006/relationships/image" Target="../media/image691.png"/><Relationship Id="rId17" Type="http://schemas.openxmlformats.org/officeDocument/2006/relationships/image" Target="../media/image740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30.png"/><Relationship Id="rId20" Type="http://schemas.openxmlformats.org/officeDocument/2006/relationships/image" Target="../media/image131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4.png"/><Relationship Id="rId11" Type="http://schemas.openxmlformats.org/officeDocument/2006/relationships/image" Target="../media/image680.png"/><Relationship Id="rId24" Type="http://schemas.openxmlformats.org/officeDocument/2006/relationships/image" Target="../media/image80.png"/><Relationship Id="rId32" Type="http://schemas.openxmlformats.org/officeDocument/2006/relationships/image" Target="../media/image139.png"/><Relationship Id="rId5" Type="http://schemas.openxmlformats.org/officeDocument/2006/relationships/image" Target="../media/image62.png"/><Relationship Id="rId15" Type="http://schemas.openxmlformats.org/officeDocument/2006/relationships/image" Target="../media/image721.png"/><Relationship Id="rId23" Type="http://schemas.openxmlformats.org/officeDocument/2006/relationships/image" Target="../media/image79.png"/><Relationship Id="rId28" Type="http://schemas.openxmlformats.org/officeDocument/2006/relationships/image" Target="../media/image135.png"/><Relationship Id="rId10" Type="http://schemas.openxmlformats.org/officeDocument/2006/relationships/image" Target="../media/image127.png"/><Relationship Id="rId19" Type="http://schemas.openxmlformats.org/officeDocument/2006/relationships/image" Target="../media/image130.png"/><Relationship Id="rId31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6.png"/><Relationship Id="rId14" Type="http://schemas.openxmlformats.org/officeDocument/2006/relationships/image" Target="../media/image128.png"/><Relationship Id="rId22" Type="http://schemas.openxmlformats.org/officeDocument/2006/relationships/image" Target="../media/image133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20.png"/><Relationship Id="rId3" Type="http://schemas.openxmlformats.org/officeDocument/2006/relationships/image" Target="../media/image124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9.png"/><Relationship Id="rId11" Type="http://schemas.openxmlformats.org/officeDocument/2006/relationships/image" Target="../media/image119.png"/><Relationship Id="rId5" Type="http://schemas.openxmlformats.org/officeDocument/2006/relationships/image" Target="../media/image128.png"/><Relationship Id="rId10" Type="http://schemas.openxmlformats.org/officeDocument/2006/relationships/image" Target="../media/image138.png"/><Relationship Id="rId4" Type="http://schemas.openxmlformats.org/officeDocument/2006/relationships/image" Target="../media/image127.png"/><Relationship Id="rId9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7" Type="http://schemas.openxmlformats.org/officeDocument/2006/relationships/image" Target="../media/image112.png"/><Relationship Id="rId2" Type="http://schemas.microsoft.com/office/2018/10/relationships/comments" Target="../comments/modernComment_12D_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2.jpg"/><Relationship Id="rId5" Type="http://schemas.openxmlformats.org/officeDocument/2006/relationships/image" Target="../media/image121.jpg"/><Relationship Id="rId4" Type="http://schemas.openxmlformats.org/officeDocument/2006/relationships/image" Target="../media/image11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48.png"/><Relationship Id="rId17" Type="http://schemas.openxmlformats.org/officeDocument/2006/relationships/image" Target="../media/image154.png"/><Relationship Id="rId2" Type="http://schemas.microsoft.com/office/2018/10/relationships/comments" Target="../comments/modernComment_12E_0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11" Type="http://schemas.openxmlformats.org/officeDocument/2006/relationships/image" Target="../media/image152.png"/><Relationship Id="rId5" Type="http://schemas.openxmlformats.org/officeDocument/2006/relationships/image" Target="../media/image143.png"/><Relationship Id="rId15" Type="http://schemas.openxmlformats.org/officeDocument/2006/relationships/image" Target="../media/image151.png"/><Relationship Id="rId10" Type="http://schemas.openxmlformats.org/officeDocument/2006/relationships/image" Target="../media/image1510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microsoft.com/office/2018/10/relationships/comments" Target="../comments/modernComment_82C_E0E2BB53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10.png"/><Relationship Id="rId10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microsoft.com/office/2018/10/relationships/comments" Target="../comments/modernComment_82D_D9790569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10.png"/><Relationship Id="rId10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60.png"/><Relationship Id="rId2" Type="http://schemas.microsoft.com/office/2018/10/relationships/comments" Target="../comments/modernComment_82E_5ABE2B7A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10.png"/><Relationship Id="rId10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3.wdp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6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60.png"/><Relationship Id="rId2" Type="http://schemas.microsoft.com/office/2018/10/relationships/comments" Target="../comments/modernComment_82F_AC4EF685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10.png"/><Relationship Id="rId10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6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60.png"/><Relationship Id="rId2" Type="http://schemas.microsoft.com/office/2018/10/relationships/comments" Target="../comments/modernComment_830_5C55882A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10.png"/><Relationship Id="rId10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6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60.png"/><Relationship Id="rId2" Type="http://schemas.microsoft.com/office/2018/10/relationships/comments" Target="../comments/modernComment_831_3276221E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10.png"/><Relationship Id="rId10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microsoft.com/office/2018/10/relationships/comments" Target="../comments/modernComment_106_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2.png"/><Relationship Id="rId4" Type="http://schemas.openxmlformats.org/officeDocument/2006/relationships/image" Target="../media/image15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6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60.png"/><Relationship Id="rId2" Type="http://schemas.microsoft.com/office/2018/10/relationships/comments" Target="../comments/modernComment_853_6D7E1527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10.png"/><Relationship Id="rId10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5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5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5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5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8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8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png"/><Relationship Id="rId5" Type="http://schemas.openxmlformats.org/officeDocument/2006/relationships/image" Target="../media/image167.png"/><Relationship Id="rId4" Type="http://schemas.openxmlformats.org/officeDocument/2006/relationships/image" Target="../media/image16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6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7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6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7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png"/><Relationship Id="rId5" Type="http://schemas.openxmlformats.org/officeDocument/2006/relationships/image" Target="../media/image178.png"/><Relationship Id="rId4" Type="http://schemas.openxmlformats.org/officeDocument/2006/relationships/image" Target="../media/image16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64.png"/><Relationship Id="rId7" Type="http://schemas.openxmlformats.org/officeDocument/2006/relationships/image" Target="../media/image182.png"/><Relationship Id="rId2" Type="http://schemas.microsoft.com/office/2018/10/relationships/comments" Target="../comments/modernComment_147_A41C300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microsoft.com/office/2018/10/relationships/comments" Target="../comments/modernComment_86E_E89C09EC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3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2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40_9E95688A.xml"/><Relationship Id="rId1" Type="http://schemas.openxmlformats.org/officeDocument/2006/relationships/slideLayout" Target="../slideLayouts/slideLayout3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huggingface.co/bert-base-uncased" TargetMode="Externa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rt-base-uncase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arxiv.org/abs/1810.04805" TargetMode="Externa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microsoft.com/office/2018/10/relationships/comments" Target="../comments/modernComment_7FA_32418B7F.xml"/><Relationship Id="rId1" Type="http://schemas.openxmlformats.org/officeDocument/2006/relationships/slideLayout" Target="../slideLayouts/slideLayout3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1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microsoft.com/office/2018/10/relationships/comments" Target="../comments/modernComment_841_EDDCBD55.xml"/><Relationship Id="rId1" Type="http://schemas.openxmlformats.org/officeDocument/2006/relationships/slideLayout" Target="../slideLayouts/slideLayout3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penai.com/pricing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llama" TargetMode="External"/><Relationship Id="rId2" Type="http://schemas.microsoft.com/office/2018/10/relationships/comments" Target="../comments/modernComment_7C7_7A0CACD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huggingface.co/mistralai/Mixtral-8x7B-Instruct-v0.1" TargetMode="External"/><Relationship Id="rId4" Type="http://schemas.openxmlformats.org/officeDocument/2006/relationships/hyperlink" Target="https://huggingface.co/mistralai/Mistral-7B-Instruct-v0.2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lmarena.ai/" TargetMode="Externa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4-search.apps.allenai.org/" TargetMode="Externa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microsoft.com/office/2018/10/relationships/comments" Target="../comments/modernComment_7DD_5F9D9714.xml"/><Relationship Id="rId1" Type="http://schemas.openxmlformats.org/officeDocument/2006/relationships/slideLayout" Target="../slideLayouts/slideLayout1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9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hyperlink" Target="https://twitter.com/tarantulae/status/1650170087708454913?t=ncWWY0FI0tYC_dYLs76r5g&amp;s=19" TargetMode="External"/><Relationship Id="rId1" Type="http://schemas.openxmlformats.org/officeDocument/2006/relationships/slideLayout" Target="../slideLayouts/slideLayout1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hyperlink" Target="https://twitter.com/tarantulae/status/1650170087708454913?t=ncWWY0FI0tYC_dYLs76r5g&amp;s=19" TargetMode="External"/><Relationship Id="rId1" Type="http://schemas.openxmlformats.org/officeDocument/2006/relationships/slideLayout" Target="../slideLayouts/slideLayout1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hyperlink" Target="https://twitter.com/tarantulae/status/1650170087708454913?t=ncWWY0FI0tYC_dYLs76r5g&amp;s=19" TargetMode="External"/><Relationship Id="rId1" Type="http://schemas.openxmlformats.org/officeDocument/2006/relationships/slideLayout" Target="../slideLayouts/slideLayout19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1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optim.AdamW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3.png"/><Relationship Id="rId4" Type="http://schemas.openxmlformats.org/officeDocument/2006/relationships/hyperlink" Target="https://pytorch.org/docs/stable/generated/torch.optim.Adam.html" TargetMode="Externa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princeton.edu/~wbialek/rome/refs/shannon_51.pdf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princeton.edu/~wbialek/rome/refs/shannon_51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princeton.edu/~wbialek/rome/refs/shannon_51.pdf" TargetMode="Externa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5E_C25A669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98_34BFBB46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C7_3DC620D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hyperlink" Target="https://paperswithcode.com/sota/language-modelling-on-penn-treebank-wor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C8_669F049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9.png"/><Relationship Id="rId4" Type="http://schemas.microsoft.com/office/2007/relationships/hdphoto" Target="../media/hdphoto4.wdp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1.png"/><Relationship Id="rId13" Type="http://schemas.openxmlformats.org/officeDocument/2006/relationships/image" Target="../media/image2010.png"/><Relationship Id="rId18" Type="http://schemas.openxmlformats.org/officeDocument/2006/relationships/image" Target="../media/image49.jpe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12" Type="http://schemas.openxmlformats.org/officeDocument/2006/relationships/image" Target="../media/image190.png"/><Relationship Id="rId17" Type="http://schemas.openxmlformats.org/officeDocument/2006/relationships/image" Target="../media/image240.png"/><Relationship Id="rId2" Type="http://schemas.openxmlformats.org/officeDocument/2006/relationships/image" Target="../media/image910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10.png"/><Relationship Id="rId11" Type="http://schemas.openxmlformats.org/officeDocument/2006/relationships/image" Target="../media/image189.png"/><Relationship Id="rId5" Type="http://schemas.openxmlformats.org/officeDocument/2006/relationships/image" Target="../media/image121.png"/><Relationship Id="rId15" Type="http://schemas.openxmlformats.org/officeDocument/2006/relationships/image" Target="../media/image220.png"/><Relationship Id="rId10" Type="http://schemas.openxmlformats.org/officeDocument/2006/relationships/image" Target="../media/image1710.png"/><Relationship Id="rId19" Type="http://schemas.openxmlformats.org/officeDocument/2006/relationships/image" Target="../media/image260.png"/><Relationship Id="rId4" Type="http://schemas.openxmlformats.org/officeDocument/2006/relationships/image" Target="../media/image115.png"/><Relationship Id="rId9" Type="http://schemas.openxmlformats.org/officeDocument/2006/relationships/image" Target="../media/image1610.png"/><Relationship Id="rId14" Type="http://schemas.openxmlformats.org/officeDocument/2006/relationships/image" Target="../media/image211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81.png"/><Relationship Id="rId7" Type="http://schemas.openxmlformats.org/officeDocument/2006/relationships/image" Target="../media/image3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40.png"/><Relationship Id="rId10" Type="http://schemas.openxmlformats.org/officeDocument/2006/relationships/image" Target="../media/image351.png"/><Relationship Id="rId4" Type="http://schemas.openxmlformats.org/officeDocument/2006/relationships/image" Target="../media/image390.png"/><Relationship Id="rId9" Type="http://schemas.openxmlformats.org/officeDocument/2006/relationships/image" Target="../media/image3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0.png"/><Relationship Id="rId18" Type="http://schemas.openxmlformats.org/officeDocument/2006/relationships/image" Target="../media/image530.png"/><Relationship Id="rId3" Type="http://schemas.openxmlformats.org/officeDocument/2006/relationships/image" Target="../media/image381.png"/><Relationship Id="rId21" Type="http://schemas.openxmlformats.org/officeDocument/2006/relationships/image" Target="../media/image34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image" Target="../media/image370.png"/><Relationship Id="rId16" Type="http://schemas.openxmlformats.org/officeDocument/2006/relationships/image" Target="../media/image510.png"/><Relationship Id="rId20" Type="http://schemas.openxmlformats.org/officeDocument/2006/relationships/image" Target="../media/image33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.png"/><Relationship Id="rId15" Type="http://schemas.openxmlformats.org/officeDocument/2006/relationships/image" Target="../media/image501.png"/><Relationship Id="rId23" Type="http://schemas.openxmlformats.org/officeDocument/2006/relationships/image" Target="../media/image360.png"/><Relationship Id="rId10" Type="http://schemas.openxmlformats.org/officeDocument/2006/relationships/image" Target="../media/image451.png"/><Relationship Id="rId19" Type="http://schemas.openxmlformats.org/officeDocument/2006/relationships/image" Target="../media/image32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.png"/><Relationship Id="rId22" Type="http://schemas.openxmlformats.org/officeDocument/2006/relationships/image" Target="../media/image35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18" Type="http://schemas.openxmlformats.org/officeDocument/2006/relationships/image" Target="../media/image520.png"/><Relationship Id="rId26" Type="http://schemas.openxmlformats.org/officeDocument/2006/relationships/image" Target="../media/image60.png"/><Relationship Id="rId3" Type="http://schemas.openxmlformats.org/officeDocument/2006/relationships/image" Target="../media/image370.png"/><Relationship Id="rId21" Type="http://schemas.openxmlformats.org/officeDocument/2006/relationships/image" Target="../media/image55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17" Type="http://schemas.openxmlformats.org/officeDocument/2006/relationships/image" Target="../media/image510.png"/><Relationship Id="rId25" Type="http://schemas.openxmlformats.org/officeDocument/2006/relationships/image" Target="../media/image59.png"/><Relationship Id="rId2" Type="http://schemas.microsoft.com/office/2018/10/relationships/comments" Target="../comments/modernComment_64B_2335BF54.xml"/><Relationship Id="rId16" Type="http://schemas.openxmlformats.org/officeDocument/2006/relationships/image" Target="../media/image501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0.png"/><Relationship Id="rId11" Type="http://schemas.openxmlformats.org/officeDocument/2006/relationships/image" Target="../media/image451.png"/><Relationship Id="rId24" Type="http://schemas.openxmlformats.org/officeDocument/2006/relationships/image" Target="../media/image58.png"/><Relationship Id="rId5" Type="http://schemas.openxmlformats.org/officeDocument/2006/relationships/image" Target="../media/image390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0.png"/><Relationship Id="rId19" Type="http://schemas.openxmlformats.org/officeDocument/2006/relationships/image" Target="../media/image530.png"/><Relationship Id="rId4" Type="http://schemas.openxmlformats.org/officeDocument/2006/relationships/image" Target="../media/image381.png"/><Relationship Id="rId9" Type="http://schemas.openxmlformats.org/officeDocument/2006/relationships/image" Target="../media/image43.png"/><Relationship Id="rId14" Type="http://schemas.openxmlformats.org/officeDocument/2006/relationships/image" Target="../media/image480.png"/><Relationship Id="rId22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13" Type="http://schemas.openxmlformats.org/officeDocument/2006/relationships/image" Target="../media/image711.png"/><Relationship Id="rId18" Type="http://schemas.openxmlformats.org/officeDocument/2006/relationships/image" Target="../media/image750.png"/><Relationship Id="rId26" Type="http://schemas.openxmlformats.org/officeDocument/2006/relationships/image" Target="../media/image83.png"/><Relationship Id="rId3" Type="http://schemas.openxmlformats.org/officeDocument/2006/relationships/image" Target="../media/image61.png"/><Relationship Id="rId21" Type="http://schemas.openxmlformats.org/officeDocument/2006/relationships/image" Target="../media/image78.png"/><Relationship Id="rId7" Type="http://schemas.openxmlformats.org/officeDocument/2006/relationships/image" Target="../media/image650.png"/><Relationship Id="rId12" Type="http://schemas.openxmlformats.org/officeDocument/2006/relationships/image" Target="../media/image70.png"/><Relationship Id="rId17" Type="http://schemas.openxmlformats.org/officeDocument/2006/relationships/image" Target="../media/image520.png"/><Relationship Id="rId25" Type="http://schemas.openxmlformats.org/officeDocument/2006/relationships/image" Target="../media/image82.png"/><Relationship Id="rId2" Type="http://schemas.openxmlformats.org/officeDocument/2006/relationships/image" Target="../media/image370.png"/><Relationship Id="rId16" Type="http://schemas.openxmlformats.org/officeDocument/2006/relationships/image" Target="../media/image740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png"/><Relationship Id="rId11" Type="http://schemas.openxmlformats.org/officeDocument/2006/relationships/image" Target="../media/image691.png"/><Relationship Id="rId24" Type="http://schemas.openxmlformats.org/officeDocument/2006/relationships/image" Target="../media/image81.png"/><Relationship Id="rId5" Type="http://schemas.openxmlformats.org/officeDocument/2006/relationships/image" Target="../media/image63.png"/><Relationship Id="rId15" Type="http://schemas.openxmlformats.org/officeDocument/2006/relationships/image" Target="../media/image730.png"/><Relationship Id="rId23" Type="http://schemas.openxmlformats.org/officeDocument/2006/relationships/image" Target="../media/image80.png"/><Relationship Id="rId10" Type="http://schemas.openxmlformats.org/officeDocument/2006/relationships/image" Target="../media/image680.png"/><Relationship Id="rId19" Type="http://schemas.openxmlformats.org/officeDocument/2006/relationships/image" Target="../media/image760.png"/><Relationship Id="rId4" Type="http://schemas.openxmlformats.org/officeDocument/2006/relationships/image" Target="../media/image62.png"/><Relationship Id="rId9" Type="http://schemas.openxmlformats.org/officeDocument/2006/relationships/image" Target="../media/image671.png"/><Relationship Id="rId14" Type="http://schemas.openxmlformats.org/officeDocument/2006/relationships/image" Target="../media/image721.png"/><Relationship Id="rId22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90.png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" Type="http://schemas.openxmlformats.org/officeDocument/2006/relationships/image" Target="../media/image820.png"/><Relationship Id="rId21" Type="http://schemas.openxmlformats.org/officeDocument/2006/relationships/image" Target="../media/image890.png"/><Relationship Id="rId7" Type="http://schemas.openxmlformats.org/officeDocument/2006/relationships/image" Target="../media/image83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5" Type="http://schemas.openxmlformats.org/officeDocument/2006/relationships/image" Target="../media/image800.png"/><Relationship Id="rId2" Type="http://schemas.openxmlformats.org/officeDocument/2006/relationships/image" Target="../media/image350.png"/><Relationship Id="rId16" Type="http://schemas.openxmlformats.org/officeDocument/2006/relationships/image" Target="../media/image72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24" Type="http://schemas.openxmlformats.org/officeDocument/2006/relationships/image" Target="../media/image790.png"/><Relationship Id="rId5" Type="http://schemas.openxmlformats.org/officeDocument/2006/relationships/image" Target="../media/image380.png"/><Relationship Id="rId15" Type="http://schemas.openxmlformats.org/officeDocument/2006/relationships/image" Target="../media/image710.png"/><Relationship Id="rId23" Type="http://schemas.openxmlformats.org/officeDocument/2006/relationships/image" Target="../media/image780.png"/><Relationship Id="rId10" Type="http://schemas.openxmlformats.org/officeDocument/2006/relationships/image" Target="../media/image660.png"/><Relationship Id="rId19" Type="http://schemas.openxmlformats.org/officeDocument/2006/relationships/image" Target="../media/image870.png"/><Relationship Id="rId4" Type="http://schemas.openxmlformats.org/officeDocument/2006/relationships/image" Target="../media/image600.png"/><Relationship Id="rId9" Type="http://schemas.openxmlformats.org/officeDocument/2006/relationships/image" Target="../media/image85.png"/><Relationship Id="rId14" Type="http://schemas.openxmlformats.org/officeDocument/2006/relationships/image" Target="../media/image700.png"/><Relationship Id="rId22" Type="http://schemas.openxmlformats.org/officeDocument/2006/relationships/image" Target="../media/image7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5.png"/><Relationship Id="rId11" Type="http://schemas.openxmlformats.org/officeDocument/2006/relationships/image" Target="../media/image49.jpe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microsoft.com/office/2007/relationships/hdphoto" Target="../media/hdphoto5.wdp"/><Relationship Id="rId9" Type="http://schemas.openxmlformats.org/officeDocument/2006/relationships/hyperlink" Target="https://arxiv.org/abs/1706.03762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2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6.png"/><Relationship Id="rId5" Type="http://schemas.openxmlformats.org/officeDocument/2006/relationships/image" Target="../media/image115.jpg"/><Relationship Id="rId4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Reviewing the Foundations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601-771 (NLP: Advances in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/fa2024/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7C632-4C9B-B9AB-0699-D87DE54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of Upcoming Word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</a:p>
              <a:p>
                <a:pPr marL="0" indent="0" algn="ctr">
                  <a:buNone/>
                </a:pP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057C3D97-4E4A-B83E-E064-CC23A61D5E85}"/>
              </a:ext>
            </a:extLst>
          </p:cNvPr>
          <p:cNvSpPr/>
          <p:nvPr/>
        </p:nvSpPr>
        <p:spPr>
          <a:xfrm rot="16200000">
            <a:off x="5336046" y="1747769"/>
            <a:ext cx="181836" cy="299008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D33B80-1702-6EBA-F3E8-25B603B60B99}"/>
              </a:ext>
            </a:extLst>
          </p:cNvPr>
          <p:cNvSpPr/>
          <p:nvPr/>
        </p:nvSpPr>
        <p:spPr>
          <a:xfrm rot="16200000">
            <a:off x="2769471" y="2775161"/>
            <a:ext cx="181835" cy="91242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F613D-E610-DD81-9FAF-37B87BFE68BE}"/>
              </a:ext>
            </a:extLst>
          </p:cNvPr>
          <p:cNvSpPr/>
          <p:nvPr/>
        </p:nvSpPr>
        <p:spPr>
          <a:xfrm>
            <a:off x="4655353" y="3322293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810B-E39D-E1F9-FF00-BE88B3E5799C}"/>
              </a:ext>
            </a:extLst>
          </p:cNvPr>
          <p:cNvSpPr/>
          <p:nvPr/>
        </p:nvSpPr>
        <p:spPr>
          <a:xfrm>
            <a:off x="2404174" y="33012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1200238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20BC5-183C-0638-4ED5-8EFE17F2E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 last wrinkle though … </a:t>
            </a:r>
          </a:p>
        </p:txBody>
      </p:sp>
    </p:spTree>
    <p:extLst>
      <p:ext uri="{BB962C8B-B14F-4D97-AF65-F5344CB8AC3E}">
        <p14:creationId xmlns:p14="http://schemas.microsoft.com/office/powerpoint/2010/main" val="2156148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7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8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43CAFAF-E7CA-8E81-FD02-E149EA13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2" name="文字方塊 74">
            <a:extLst>
              <a:ext uri="{FF2B5EF4-FFF2-40B4-BE49-F238E27FC236}">
                <a16:creationId xmlns:a16="http://schemas.microsoft.com/office/drawing/2014/main" id="{FBA72B9B-A41D-E682-4FA8-BB864F96D181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0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74">
            <a:extLst>
              <a:ext uri="{FF2B5EF4-FFF2-40B4-BE49-F238E27FC236}">
                <a16:creationId xmlns:a16="http://schemas.microsoft.com/office/drawing/2014/main" id="{A8B310C3-121D-B7D2-AC99-5208E380577C}"/>
              </a:ext>
            </a:extLst>
          </p:cNvPr>
          <p:cNvSpPr txBox="1"/>
          <p:nvPr/>
        </p:nvSpPr>
        <p:spPr>
          <a:xfrm>
            <a:off x="89093" y="103920"/>
            <a:ext cx="1712273" cy="817245"/>
          </a:xfrm>
          <a:prstGeom prst="wedgeRoundRectCallout">
            <a:avLst>
              <a:gd name="adj1" fmla="val -25246"/>
              <a:gd name="adj2" fmla="val 6841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discuss various choices for these embedding!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70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Sinusoidal position encoding">
            <a:extLst>
              <a:ext uri="{FF2B5EF4-FFF2-40B4-BE49-F238E27FC236}">
                <a16:creationId xmlns:a16="http://schemas.microsoft.com/office/drawing/2014/main" id="{58961678-9EE6-DC92-6065-05F2944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93" y="42494"/>
            <a:ext cx="6236065" cy="30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4EF851FB-ED4A-127C-7424-25D3E612E2FF}"/>
              </a:ext>
            </a:extLst>
          </p:cNvPr>
          <p:cNvSpPr txBox="1">
            <a:spLocks/>
          </p:cNvSpPr>
          <p:nvPr/>
        </p:nvSpPr>
        <p:spPr>
          <a:xfrm>
            <a:off x="27723" y="475022"/>
            <a:ext cx="259957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An approach: </a:t>
            </a:r>
          </a:p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Sine/Cosine encoding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1D0EE8D-3CE2-C5D0-AA8F-AB285A686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850" y="1386078"/>
            <a:ext cx="1992828" cy="14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3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he</a:t>
            </a:r>
            <a:r>
              <a:rPr spc="-27" dirty="0"/>
              <a:t> </a:t>
            </a:r>
            <a:r>
              <a:rPr lang="en-US" spc="-14" dirty="0"/>
              <a:t>T</a:t>
            </a:r>
            <a:r>
              <a:rPr spc="-14" dirty="0"/>
              <a:t>ransformer</a:t>
            </a:r>
            <a:r>
              <a:rPr lang="en-US" spc="-14" dirty="0"/>
              <a:t> Stack in </a:t>
            </a:r>
            <a:r>
              <a:rPr lang="en-US" spc="-14" dirty="0" err="1"/>
              <a:t>PyTorch</a:t>
            </a:r>
            <a:endParaRPr spc="-14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EA7951-7408-0C1E-14AE-547A2C9DE2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6660603" y="1345822"/>
            <a:ext cx="1239059" cy="3583475"/>
            <a:chOff x="14374942" y="4352793"/>
            <a:chExt cx="2494915" cy="66306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74942" y="6301406"/>
              <a:ext cx="2494588" cy="46816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1136" y="4352793"/>
              <a:ext cx="1516046" cy="194861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68780" y="978361"/>
            <a:ext cx="5477351" cy="4107291"/>
            <a:chOff x="1249909" y="2151186"/>
            <a:chExt cx="12043410" cy="90309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019" y="7015493"/>
              <a:ext cx="12033769" cy="41662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909" y="2151186"/>
              <a:ext cx="10028087" cy="4859345"/>
            </a:xfrm>
            <a:prstGeom prst="rect">
              <a:avLst/>
            </a:prstGeom>
          </p:spPr>
        </p:pic>
      </p:grpSp>
      <p:pic>
        <p:nvPicPr>
          <p:cNvPr id="12" name="Picture 11" descr="ãTransformerãçåçæå°çµæ">
            <a:extLst>
              <a:ext uri="{FF2B5EF4-FFF2-40B4-BE49-F238E27FC236}">
                <a16:creationId xmlns:a16="http://schemas.microsoft.com/office/drawing/2014/main" id="{E54069F2-07F7-6228-DA44-BEB2708A3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2E61A-E96B-95C1-C88A-39FC36F55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AFD46386-D533-ED5F-5876-FAC638F2D762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2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9BF0F00-9118-AA7A-E840-40E1A371E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4" t="22515" r="5892" b="29077"/>
          <a:stretch/>
        </p:blipFill>
        <p:spPr>
          <a:xfrm>
            <a:off x="401943" y="1307247"/>
            <a:ext cx="8521215" cy="3029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810DCD-C0ED-827C-C4DB-76E73B544C7B}"/>
              </a:ext>
            </a:extLst>
          </p:cNvPr>
          <p:cNvSpPr/>
          <p:nvPr/>
        </p:nvSpPr>
        <p:spPr>
          <a:xfrm>
            <a:off x="3132663" y="2498102"/>
            <a:ext cx="3058478" cy="801279"/>
          </a:xfrm>
          <a:prstGeom prst="rect">
            <a:avLst/>
          </a:prstGeom>
          <a:solidFill>
            <a:srgbClr val="56C2F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1D94A-9C68-DB24-452A-A91F5453EF48}"/>
              </a:ext>
            </a:extLst>
          </p:cNvPr>
          <p:cNvSpPr/>
          <p:nvPr/>
        </p:nvSpPr>
        <p:spPr>
          <a:xfrm>
            <a:off x="1705358" y="1765005"/>
            <a:ext cx="525463" cy="355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51935-C0D0-5EC0-5461-C6BDE7DC2AE9}"/>
              </a:ext>
            </a:extLst>
          </p:cNvPr>
          <p:cNvSpPr/>
          <p:nvPr/>
        </p:nvSpPr>
        <p:spPr>
          <a:xfrm>
            <a:off x="3536786" y="3701097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6F721-AD46-FA12-FC8E-20BF1550384A}"/>
              </a:ext>
            </a:extLst>
          </p:cNvPr>
          <p:cNvSpPr/>
          <p:nvPr/>
        </p:nvSpPr>
        <p:spPr>
          <a:xfrm>
            <a:off x="2394329" y="1801353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FA45AF-3099-681A-E4B3-0BA1512E3D70}"/>
              </a:ext>
            </a:extLst>
          </p:cNvPr>
          <p:cNvSpPr/>
          <p:nvPr/>
        </p:nvSpPr>
        <p:spPr>
          <a:xfrm>
            <a:off x="4147598" y="3701096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DF2293-DDAF-9B38-9C71-31AD1BDFF9F5}"/>
              </a:ext>
            </a:extLst>
          </p:cNvPr>
          <p:cNvSpPr/>
          <p:nvPr/>
        </p:nvSpPr>
        <p:spPr>
          <a:xfrm>
            <a:off x="3085365" y="1817119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2DABF6-DF8D-4A17-6B74-F9159AECA12E}"/>
              </a:ext>
            </a:extLst>
          </p:cNvPr>
          <p:cNvSpPr/>
          <p:nvPr/>
        </p:nvSpPr>
        <p:spPr>
          <a:xfrm>
            <a:off x="4734761" y="3701096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9D540F-B9C9-536E-C92C-E0EF8AAF580A}"/>
              </a:ext>
            </a:extLst>
          </p:cNvPr>
          <p:cNvSpPr/>
          <p:nvPr/>
        </p:nvSpPr>
        <p:spPr>
          <a:xfrm>
            <a:off x="3724410" y="1780768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555E2-F9B4-8903-CAA2-89C32247369D}"/>
              </a:ext>
            </a:extLst>
          </p:cNvPr>
          <p:cNvSpPr/>
          <p:nvPr/>
        </p:nvSpPr>
        <p:spPr>
          <a:xfrm>
            <a:off x="5297010" y="3701095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9240B-8C1A-1640-AADA-AD02FBD9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Transformer-based Language</a:t>
            </a:r>
            <a:r>
              <a:rPr lang="en-US" spc="-25" dirty="0"/>
              <a:t> </a:t>
            </a:r>
            <a:r>
              <a:rPr lang="en-US" spc="-5" dirty="0"/>
              <a:t>Modeling</a:t>
            </a:r>
            <a:endParaRPr lang="en-US" dirty="0"/>
          </a:p>
        </p:txBody>
      </p:sp>
      <p:sp>
        <p:nvSpPr>
          <p:cNvPr id="7" name="文字方塊 74">
            <a:extLst>
              <a:ext uri="{FF2B5EF4-FFF2-40B4-BE49-F238E27FC236}">
                <a16:creationId xmlns:a16="http://schemas.microsoft.com/office/drawing/2014/main" id="{4220A80A-9C62-A72E-FC0D-56C4AF3E8B0A}"/>
              </a:ext>
            </a:extLst>
          </p:cNvPr>
          <p:cNvSpPr txBox="1"/>
          <p:nvPr/>
        </p:nvSpPr>
        <p:spPr>
          <a:xfrm>
            <a:off x="6944710" y="2450804"/>
            <a:ext cx="1844644" cy="817245"/>
          </a:xfrm>
          <a:prstGeom prst="wedgeRoundRectCallout">
            <a:avLst>
              <a:gd name="adj1" fmla="val -73877"/>
              <a:gd name="adj2" fmla="val 455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400" dirty="0">
                <a:latin typeface="Calibri"/>
                <a:cs typeface="Calibri"/>
              </a:rPr>
              <a:t>And continue like that until we reach EOS or we get tired. </a:t>
            </a:r>
          </a:p>
        </p:txBody>
      </p:sp>
    </p:spTree>
    <p:extLst>
      <p:ext uri="{BB962C8B-B14F-4D97-AF65-F5344CB8AC3E}">
        <p14:creationId xmlns:p14="http://schemas.microsoft.com/office/powerpoint/2010/main" val="165631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b="1" dirty="0">
                <a:latin typeface="Calibri"/>
                <a:cs typeface="Calibri"/>
              </a:rPr>
              <a:t>Goal: </a:t>
            </a:r>
            <a:r>
              <a:rPr lang="en-US" sz="1600" dirty="0">
                <a:latin typeface="Calibri"/>
                <a:cs typeface="Calibri"/>
              </a:rPr>
              <a:t>Train a Transformer for language modeling (i.e., predicting the next word). </a:t>
            </a:r>
          </a:p>
          <a:p>
            <a:pPr marL="5776">
              <a:spcBef>
                <a:spcPts val="582"/>
              </a:spcBef>
            </a:pPr>
            <a:r>
              <a:rPr lang="en-US" sz="1600" b="1" dirty="0">
                <a:latin typeface="Calibri"/>
                <a:cs typeface="Calibri"/>
              </a:rPr>
              <a:t>Approach:</a:t>
            </a:r>
            <a:r>
              <a:rPr lang="en-US" sz="1600" dirty="0">
                <a:latin typeface="Calibri"/>
                <a:cs typeface="Calibri"/>
              </a:rPr>
              <a:t> Train it so </a:t>
            </a:r>
            <a:r>
              <a:rPr lang="en-US" dirty="0">
                <a:latin typeface="Calibri"/>
                <a:cs typeface="Calibri"/>
              </a:rPr>
              <a:t>that each position is predictor of the next (right) token. </a:t>
            </a:r>
          </a:p>
          <a:p>
            <a:pPr marL="347088" lvl="1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just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shift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input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right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by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one,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and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use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as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labels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106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468252" y="2340780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23" name="object 8">
            <a:extLst>
              <a:ext uri="{FF2B5EF4-FFF2-40B4-BE49-F238E27FC236}">
                <a16:creationId xmlns:a16="http://schemas.microsoft.com/office/drawing/2014/main" id="{C9D1B7DD-1ED7-32D9-8DE6-F8503A4BAC4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4373" y="2638976"/>
            <a:ext cx="2063325" cy="794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0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84150" y="2447920"/>
                <a:ext cx="1435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150" y="2447920"/>
                <a:ext cx="1435521" cy="276999"/>
              </a:xfrm>
              <a:prstGeom prst="rect">
                <a:avLst/>
              </a:prstGeom>
              <a:blipFill>
                <a:blip r:embed="rId11"/>
                <a:stretch>
                  <a:fillRect l="-7895" r="-263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object 14">
            <a:extLst>
              <a:ext uri="{FF2B5EF4-FFF2-40B4-BE49-F238E27FC236}">
                <a16:creationId xmlns:a16="http://schemas.microsoft.com/office/drawing/2014/main" id="{965DD515-124B-FD99-D44D-E2FB81382910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29" name="object 16">
            <a:extLst>
              <a:ext uri="{FF2B5EF4-FFF2-40B4-BE49-F238E27FC236}">
                <a16:creationId xmlns:a16="http://schemas.microsoft.com/office/drawing/2014/main" id="{081191BA-5CDA-E709-6D14-D31C2B5E13E5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30" name="object 17">
            <a:extLst>
              <a:ext uri="{FF2B5EF4-FFF2-40B4-BE49-F238E27FC236}">
                <a16:creationId xmlns:a16="http://schemas.microsoft.com/office/drawing/2014/main" id="{9D2BCA90-6900-2963-7382-3B18E4DC2FA3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31" name="object 18">
            <a:extLst>
              <a:ext uri="{FF2B5EF4-FFF2-40B4-BE49-F238E27FC236}">
                <a16:creationId xmlns:a16="http://schemas.microsoft.com/office/drawing/2014/main" id="{A9CBF2CF-E894-68E4-045D-2DD23F340CA3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32" name="object 19">
            <a:extLst>
              <a:ext uri="{FF2B5EF4-FFF2-40B4-BE49-F238E27FC236}">
                <a16:creationId xmlns:a16="http://schemas.microsoft.com/office/drawing/2014/main" id="{DD55A356-E9CB-B7CF-CF60-8F7A01296906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p:pic>
        <p:nvPicPr>
          <p:cNvPr id="33" name="object 15">
            <a:extLst>
              <a:ext uri="{FF2B5EF4-FFF2-40B4-BE49-F238E27FC236}">
                <a16:creationId xmlns:a16="http://schemas.microsoft.com/office/drawing/2014/main" id="{6CD1D70F-5687-6D31-104F-915CBFFC75E4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sp>
        <p:nvSpPr>
          <p:cNvPr id="34" name="文字方塊 74">
            <a:extLst>
              <a:ext uri="{FF2B5EF4-FFF2-40B4-BE49-F238E27FC236}">
                <a16:creationId xmlns:a16="http://schemas.microsoft.com/office/drawing/2014/main" id="{7B2AF6BD-D356-2D24-27AC-EE4794FA4B43}"/>
              </a:ext>
            </a:extLst>
          </p:cNvPr>
          <p:cNvSpPr txBox="1"/>
          <p:nvPr/>
        </p:nvSpPr>
        <p:spPr>
          <a:xfrm>
            <a:off x="6463865" y="2107401"/>
            <a:ext cx="1606346" cy="340519"/>
          </a:xfrm>
          <a:prstGeom prst="wedgeRoundRectCallout">
            <a:avLst>
              <a:gd name="adj1" fmla="val -60773"/>
              <a:gd name="adj2" fmla="val 4158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400" dirty="0">
                <a:latin typeface="Calibri"/>
                <a:cs typeface="Calibri"/>
              </a:rPr>
              <a:t>EOS special token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AD3C-180E-FF1C-BF15-A963B4421C36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For each position, </a:t>
            </a:r>
            <a:r>
              <a:rPr lang="en-US" dirty="0">
                <a:latin typeface="Calibri"/>
                <a:cs typeface="Calibri"/>
              </a:rPr>
              <a:t>compute their corresponding </a:t>
            </a:r>
            <a:r>
              <a:rPr lang="en-US" b="1" dirty="0">
                <a:latin typeface="Calibri"/>
                <a:cs typeface="Calibri"/>
              </a:rPr>
              <a:t>distribution </a:t>
            </a:r>
            <a:r>
              <a:rPr lang="en-US" dirty="0">
                <a:latin typeface="Calibri"/>
                <a:cs typeface="Calibri"/>
              </a:rPr>
              <a:t>over the whole vocab. 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107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6CEFD9E-5428-7136-FB60-C30F3C2CD29A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6CEFD9E-5428-7136-FB60-C30F3C2CD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For each position, compute the </a:t>
            </a:r>
            <a:r>
              <a:rPr lang="en-US" sz="1600" b="1" dirty="0">
                <a:latin typeface="Calibri"/>
                <a:cs typeface="Calibri"/>
              </a:rPr>
              <a:t>loss </a:t>
            </a:r>
            <a:r>
              <a:rPr lang="en-US" sz="1600" dirty="0">
                <a:latin typeface="Calibri"/>
                <a:cs typeface="Calibri"/>
              </a:rPr>
              <a:t>between the distribution and the gold output label. </a:t>
            </a: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108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BF914-82E5-E89B-BEF2-56F1AADEC577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BF914-82E5-E89B-BEF2-56F1AADE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58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Sum the position-wise loss values to a obtain a </a:t>
            </a:r>
            <a:r>
              <a:rPr lang="en-US" sz="1600" b="1" dirty="0">
                <a:latin typeface="Calibri"/>
                <a:cs typeface="Calibri"/>
              </a:rPr>
              <a:t>global loss</a:t>
            </a:r>
            <a:r>
              <a:rPr lang="en-US" sz="1600" dirty="0">
                <a:latin typeface="Calibri"/>
                <a:cs typeface="Calibri"/>
              </a:rPr>
              <a:t>. </a:t>
            </a: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109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41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“marginals”: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Language 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Using this loss, do </a:t>
            </a:r>
            <a:r>
              <a:rPr lang="en-US" sz="1600" b="1" dirty="0">
                <a:latin typeface="Calibri"/>
                <a:cs typeface="Calibri"/>
              </a:rPr>
              <a:t>Backprop</a:t>
            </a:r>
            <a:r>
              <a:rPr lang="en-US" sz="1600" dirty="0">
                <a:latin typeface="Calibri"/>
                <a:cs typeface="Calibri"/>
              </a:rPr>
              <a:t> and </a:t>
            </a:r>
            <a:r>
              <a:rPr lang="en-US" sz="1600" b="1" dirty="0">
                <a:latin typeface="Calibri"/>
                <a:cs typeface="Calibri"/>
              </a:rPr>
              <a:t>update</a:t>
            </a:r>
            <a:r>
              <a:rPr lang="en-US" sz="1600" dirty="0">
                <a:latin typeface="Calibri"/>
                <a:cs typeface="Calibri"/>
              </a:rPr>
              <a:t> the Transformer parameters.</a:t>
            </a: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110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74">
            <a:extLst>
              <a:ext uri="{FF2B5EF4-FFF2-40B4-BE49-F238E27FC236}">
                <a16:creationId xmlns:a16="http://schemas.microsoft.com/office/drawing/2014/main" id="{F92FD66C-7AB7-CF7A-667C-8D03F50ED283}"/>
              </a:ext>
            </a:extLst>
          </p:cNvPr>
          <p:cNvSpPr txBox="1"/>
          <p:nvPr/>
        </p:nvSpPr>
        <p:spPr>
          <a:xfrm>
            <a:off x="6308621" y="2591682"/>
            <a:ext cx="2751162" cy="646986"/>
          </a:xfrm>
          <a:prstGeom prst="wedgeRoundRectCallout">
            <a:avLst>
              <a:gd name="adj1" fmla="val -54088"/>
              <a:gd name="adj2" fmla="val 1126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Well, this is not quite right 🤡 …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what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problem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with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this?</a:t>
            </a: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85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098981"/>
            <a:ext cx="8085415" cy="3077573"/>
          </a:xfrm>
        </p:spPr>
        <p:txBody>
          <a:bodyPr/>
          <a:lstStyle/>
          <a:p>
            <a:pPr marL="5776" marR="2310">
              <a:lnSpc>
                <a:spcPts val="2342"/>
              </a:lnSpc>
              <a:spcBef>
                <a:spcPts val="271"/>
              </a:spcBef>
            </a:pP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model</a:t>
            </a:r>
            <a:r>
              <a:rPr lang="en-US" sz="1600" spc="-14" dirty="0">
                <a:latin typeface="Calibri"/>
                <a:cs typeface="Calibri"/>
              </a:rPr>
              <a:t> would </a:t>
            </a:r>
            <a:r>
              <a:rPr lang="en-US" sz="1600" dirty="0">
                <a:latin typeface="Calibri"/>
                <a:cs typeface="Calibri"/>
              </a:rPr>
              <a:t>solve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task</a:t>
            </a:r>
            <a:r>
              <a:rPr lang="en-US" sz="1600" spc="-1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by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copying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next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spc="-9" dirty="0">
                <a:latin typeface="Calibri"/>
                <a:cs typeface="Calibri"/>
              </a:rPr>
              <a:t>token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23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output (data leakage). </a:t>
            </a:r>
          </a:p>
          <a:p>
            <a:pPr marL="347088" marR="2310" lvl="1">
              <a:lnSpc>
                <a:spcPts val="2342"/>
              </a:lnSpc>
              <a:spcBef>
                <a:spcPts val="271"/>
              </a:spcBef>
            </a:pPr>
            <a:r>
              <a:rPr lang="en-US" spc="-16" dirty="0">
                <a:latin typeface="Calibri"/>
                <a:cs typeface="Calibri"/>
              </a:rPr>
              <a:t>Does </a:t>
            </a:r>
            <a:r>
              <a:rPr lang="en-US" spc="-16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lang="en-US" spc="-16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learn</a:t>
            </a:r>
            <a:r>
              <a:rPr lang="en-US" spc="-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anything</a:t>
            </a:r>
            <a:r>
              <a:rPr lang="en-US" spc="-14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useful</a:t>
            </a:r>
            <a:endParaRPr lang="en-US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111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10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0874"/>
            <a:ext cx="8085415" cy="3077573"/>
          </a:xfrm>
        </p:spPr>
        <p:txBody>
          <a:bodyPr/>
          <a:lstStyle/>
          <a:p>
            <a:pPr marL="5776" marR="1105808">
              <a:lnSpc>
                <a:spcPct val="123100"/>
              </a:lnSpc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need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prevent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information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leakage</a:t>
            </a:r>
            <a:r>
              <a:rPr lang="en-US" sz="1600" b="1" spc="-4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from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future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tokens! </a:t>
            </a:r>
            <a:r>
              <a:rPr lang="en-US" sz="1600" spc="-9" dirty="0">
                <a:latin typeface="Calibri"/>
                <a:cs typeface="Calibri"/>
              </a:rPr>
              <a:t>How?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112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60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607C5-92E4-7109-C56B-825B713697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703" y="1349103"/>
            <a:ext cx="3174087" cy="328361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241417B-8F6C-8A0B-9240-65662C4D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90513-7A00-07AB-F773-C44CC72EF16B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1E424AF-AAD3-5B06-5704-859213C19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81" t="21052"/>
          <a:stretch/>
        </p:blipFill>
        <p:spPr>
          <a:xfrm>
            <a:off x="6633146" y="199794"/>
            <a:ext cx="2218545" cy="237195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4E2C11-82DB-7A5E-D7DF-79E0812EF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8" t="21052" r="37967"/>
          <a:stretch/>
        </p:blipFill>
        <p:spPr>
          <a:xfrm>
            <a:off x="4253702" y="191214"/>
            <a:ext cx="1981484" cy="2371956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B2DDD093-980D-A7D8-1A45-F4F084621B7C}"/>
              </a:ext>
            </a:extLst>
          </p:cNvPr>
          <p:cNvSpPr/>
          <p:nvPr/>
        </p:nvSpPr>
        <p:spPr>
          <a:xfrm>
            <a:off x="6258393" y="1058673"/>
            <a:ext cx="277318" cy="492808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4349B-5DD1-5745-6A72-731DB06204A4}"/>
              </a:ext>
            </a:extLst>
          </p:cNvPr>
          <p:cNvSpPr txBox="1"/>
          <p:nvPr/>
        </p:nvSpPr>
        <p:spPr>
          <a:xfrm>
            <a:off x="6957186" y="2431537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What we 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CCEC8-00C3-17E9-02EB-6F67D8E081DF}"/>
              </a:ext>
            </a:extLst>
          </p:cNvPr>
          <p:cNvSpPr txBox="1"/>
          <p:nvPr/>
        </p:nvSpPr>
        <p:spPr>
          <a:xfrm>
            <a:off x="4581366" y="2421861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What we want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14D5F4-8597-5C45-51F6-8756B3DD23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8307" y="1393994"/>
            <a:ext cx="3659980" cy="33086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703" y="1349103"/>
            <a:ext cx="3174087" cy="3283616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E5FC73D7-5954-8A3A-E696-12D67A37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1C7ED-0069-DDEE-A648-2CD157F764A5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9266B7-A683-A974-939F-C13F465D4A73}"/>
              </a:ext>
            </a:extLst>
          </p:cNvPr>
          <p:cNvSpPr txBox="1"/>
          <p:nvPr/>
        </p:nvSpPr>
        <p:spPr>
          <a:xfrm>
            <a:off x="5608071" y="1317571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Attention mask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E31F35-EF13-4FCF-75F3-F2224ABBD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8" t="21052"/>
          <a:stretch/>
        </p:blipFill>
        <p:spPr>
          <a:xfrm>
            <a:off x="5265536" y="182315"/>
            <a:ext cx="2162090" cy="1089817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E8BA43C6-538C-C17D-A5C8-E533980B79B0}"/>
              </a:ext>
            </a:extLst>
          </p:cNvPr>
          <p:cNvSpPr/>
          <p:nvPr/>
        </p:nvSpPr>
        <p:spPr>
          <a:xfrm>
            <a:off x="6170202" y="462954"/>
            <a:ext cx="200617" cy="390081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8307" y="1393994"/>
            <a:ext cx="3659980" cy="33086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703" y="1349103"/>
            <a:ext cx="3174087" cy="32836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53063" y="2706513"/>
            <a:ext cx="184309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latin typeface="Calibri"/>
                <a:cs typeface="Calibri"/>
              </a:rPr>
              <a:t>x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9F9590-47B9-CB90-1719-5785E6C1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058E6-069D-264D-F95C-E8ECA81F6718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B8A09-1E07-FF93-252C-B478D206D126}"/>
              </a:ext>
            </a:extLst>
          </p:cNvPr>
          <p:cNvSpPr txBox="1"/>
          <p:nvPr/>
        </p:nvSpPr>
        <p:spPr>
          <a:xfrm>
            <a:off x="5608071" y="1317571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Attention mask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FD047B3-C3CD-1235-5DAE-7251DAA43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18" t="21052"/>
          <a:stretch/>
        </p:blipFill>
        <p:spPr>
          <a:xfrm>
            <a:off x="5265536" y="182315"/>
            <a:ext cx="2162090" cy="1089817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B57B0094-54B0-AE6E-C6E9-23C9653484A7}"/>
              </a:ext>
            </a:extLst>
          </p:cNvPr>
          <p:cNvSpPr/>
          <p:nvPr/>
        </p:nvSpPr>
        <p:spPr>
          <a:xfrm>
            <a:off x="6170202" y="462954"/>
            <a:ext cx="200617" cy="390081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A022AA5B-BE50-B5B5-2508-C63AEF8235A0}"/>
              </a:ext>
            </a:extLst>
          </p:cNvPr>
          <p:cNvSpPr txBox="1"/>
          <p:nvPr/>
        </p:nvSpPr>
        <p:spPr>
          <a:xfrm>
            <a:off x="233647" y="4668746"/>
            <a:ext cx="4103725" cy="374571"/>
          </a:xfrm>
          <a:prstGeom prst="wedgeRoundRectCallout">
            <a:avLst>
              <a:gd name="adj1" fmla="val 41587"/>
              <a:gd name="adj2" fmla="val -9234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Note matrix multiplication is quite fast in GPUs.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29150" y="1315191"/>
            <a:ext cx="2604134" cy="1117759"/>
            <a:chOff x="705533" y="1753588"/>
            <a:chExt cx="3472179" cy="1490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1922" y="1812235"/>
              <a:ext cx="1565327" cy="14150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533" y="1753588"/>
              <a:ext cx="1440560" cy="14902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29702" y="2248404"/>
              <a:ext cx="481330" cy="509905"/>
            </a:xfrm>
            <a:custGeom>
              <a:avLst/>
              <a:gdLst/>
              <a:ahLst/>
              <a:cxnLst/>
              <a:rect l="l" t="t" r="r" b="b"/>
              <a:pathLst>
                <a:path w="481330" h="509905">
                  <a:moveTo>
                    <a:pt x="240361" y="0"/>
                  </a:moveTo>
                  <a:lnTo>
                    <a:pt x="194287" y="4665"/>
                  </a:lnTo>
                  <a:lnTo>
                    <a:pt x="149585" y="18663"/>
                  </a:lnTo>
                  <a:lnTo>
                    <a:pt x="107626" y="41992"/>
                  </a:lnTo>
                  <a:lnTo>
                    <a:pt x="69784" y="74654"/>
                  </a:lnTo>
                  <a:lnTo>
                    <a:pt x="41870" y="109954"/>
                  </a:lnTo>
                  <a:lnTo>
                    <a:pt x="20935" y="148818"/>
                  </a:lnTo>
                  <a:lnTo>
                    <a:pt x="6978" y="190226"/>
                  </a:lnTo>
                  <a:lnTo>
                    <a:pt x="0" y="233162"/>
                  </a:lnTo>
                  <a:lnTo>
                    <a:pt x="0" y="276607"/>
                  </a:lnTo>
                  <a:lnTo>
                    <a:pt x="6978" y="319542"/>
                  </a:lnTo>
                  <a:lnTo>
                    <a:pt x="20935" y="360950"/>
                  </a:lnTo>
                  <a:lnTo>
                    <a:pt x="41870" y="399814"/>
                  </a:lnTo>
                  <a:lnTo>
                    <a:pt x="69784" y="435114"/>
                  </a:lnTo>
                  <a:lnTo>
                    <a:pt x="107626" y="467775"/>
                  </a:lnTo>
                  <a:lnTo>
                    <a:pt x="149585" y="491104"/>
                  </a:lnTo>
                  <a:lnTo>
                    <a:pt x="194287" y="505102"/>
                  </a:lnTo>
                  <a:lnTo>
                    <a:pt x="240361" y="509768"/>
                  </a:lnTo>
                  <a:lnTo>
                    <a:pt x="286436" y="505102"/>
                  </a:lnTo>
                  <a:lnTo>
                    <a:pt x="331138" y="491104"/>
                  </a:lnTo>
                  <a:lnTo>
                    <a:pt x="373097" y="467775"/>
                  </a:lnTo>
                  <a:lnTo>
                    <a:pt x="410940" y="435114"/>
                  </a:lnTo>
                  <a:lnTo>
                    <a:pt x="438853" y="399814"/>
                  </a:lnTo>
                  <a:lnTo>
                    <a:pt x="459788" y="360950"/>
                  </a:lnTo>
                  <a:lnTo>
                    <a:pt x="473745" y="319542"/>
                  </a:lnTo>
                  <a:lnTo>
                    <a:pt x="480723" y="276607"/>
                  </a:lnTo>
                  <a:lnTo>
                    <a:pt x="480723" y="233162"/>
                  </a:lnTo>
                  <a:lnTo>
                    <a:pt x="473745" y="190226"/>
                  </a:lnTo>
                  <a:lnTo>
                    <a:pt x="459788" y="148818"/>
                  </a:lnTo>
                  <a:lnTo>
                    <a:pt x="438853" y="109954"/>
                  </a:lnTo>
                  <a:lnTo>
                    <a:pt x="410940" y="74654"/>
                  </a:lnTo>
                  <a:lnTo>
                    <a:pt x="373097" y="41992"/>
                  </a:lnTo>
                  <a:lnTo>
                    <a:pt x="331138" y="18663"/>
                  </a:lnTo>
                  <a:lnTo>
                    <a:pt x="286436" y="4665"/>
                  </a:lnTo>
                  <a:lnTo>
                    <a:pt x="2403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7214" y="1315191"/>
            <a:ext cx="3615519" cy="35059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85517" y="1583010"/>
            <a:ext cx="175593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1555909" algn="l"/>
              </a:tabLst>
            </a:pPr>
            <a:r>
              <a:rPr sz="3000" dirty="0">
                <a:latin typeface="Calibri"/>
                <a:cs typeface="Calibri"/>
              </a:rPr>
              <a:t>x	=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D0255DF4-A101-6C9C-6911-6AFB322F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3D6CA-C7CB-E4C6-84AF-86CDB3222F7A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9853487A-0140-A677-06F3-F8B3A96BD1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8" t="21052"/>
          <a:stretch/>
        </p:blipFill>
        <p:spPr>
          <a:xfrm>
            <a:off x="5265536" y="182315"/>
            <a:ext cx="2162090" cy="1089817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6182A491-1B96-87EF-D5F7-A346BFE5F38A}"/>
              </a:ext>
            </a:extLst>
          </p:cNvPr>
          <p:cNvSpPr/>
          <p:nvPr/>
        </p:nvSpPr>
        <p:spPr>
          <a:xfrm>
            <a:off x="6170202" y="462954"/>
            <a:ext cx="200617" cy="390081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7305675" y="6451600"/>
            <a:ext cx="1838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6555">
              <a:lnSpc>
                <a:spcPts val="1240"/>
              </a:lnSpc>
            </a:pPr>
            <a:fld id="{81D60167-4931-47E6-BA6A-407CBD079E47}" type="slidenum">
              <a:rPr lang="en-US" smtClean="0"/>
              <a:pPr marL="1646555">
                <a:lnSpc>
                  <a:spcPts val="1240"/>
                </a:lnSpc>
              </a:pPr>
              <a:t>117</a:t>
            </a:fld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897" y="1341401"/>
            <a:ext cx="1173995" cy="10612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150" y="1315192"/>
            <a:ext cx="1080420" cy="1117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551" y="2820730"/>
            <a:ext cx="1150035" cy="1189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7748" y="1053661"/>
            <a:ext cx="4325810" cy="3913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37335" y="1583009"/>
            <a:ext cx="184309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latin typeface="Calibri"/>
                <a:cs typeface="Calibri"/>
              </a:rPr>
              <a:t>x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6671" y="3112957"/>
            <a:ext cx="516255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200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ft</a:t>
            </a:r>
            <a:r>
              <a:rPr sz="1200" spc="-4" dirty="0">
                <a:latin typeface="Calibri"/>
                <a:cs typeface="Calibri"/>
              </a:rPr>
              <a:t>m</a:t>
            </a:r>
            <a:r>
              <a:rPr sz="1200" spc="-11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CF5B54DD-544C-B747-51F6-FBA8CBB7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7" name="文字方塊 74">
            <a:extLst>
              <a:ext uri="{FF2B5EF4-FFF2-40B4-BE49-F238E27FC236}">
                <a16:creationId xmlns:a16="http://schemas.microsoft.com/office/drawing/2014/main" id="{F67CFC33-24AA-EAB3-4711-2BEFE9D1CDFF}"/>
              </a:ext>
            </a:extLst>
          </p:cNvPr>
          <p:cNvSpPr txBox="1"/>
          <p:nvPr/>
        </p:nvSpPr>
        <p:spPr>
          <a:xfrm>
            <a:off x="3977748" y="244619"/>
            <a:ext cx="4957246" cy="646986"/>
          </a:xfrm>
          <a:prstGeom prst="wedgeRoundRectCallout">
            <a:avLst>
              <a:gd name="adj1" fmla="val -52801"/>
              <a:gd name="adj2" fmla="val 3371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effect is more than just pruning out some of the wirings in self-attention block.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4E99F94-26B4-DBBE-BA75-55A0E5A175B8}"/>
              </a:ext>
            </a:extLst>
          </p:cNvPr>
          <p:cNvSpPr/>
          <p:nvPr/>
        </p:nvSpPr>
        <p:spPr>
          <a:xfrm>
            <a:off x="3143128" y="3315950"/>
            <a:ext cx="653809" cy="1500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AF528-8B0F-785F-4993-10EDE94EDC77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0874"/>
            <a:ext cx="8085415" cy="3077573"/>
          </a:xfrm>
        </p:spPr>
        <p:txBody>
          <a:bodyPr/>
          <a:lstStyle/>
          <a:p>
            <a:pPr marL="5776" marR="1105808">
              <a:lnSpc>
                <a:spcPct val="123100"/>
              </a:lnSpc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need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prevent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information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leakage</a:t>
            </a:r>
            <a:r>
              <a:rPr lang="en-US" sz="1600" b="1" spc="-4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from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future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tokens! </a:t>
            </a:r>
            <a:r>
              <a:rPr lang="en-US" sz="1600" spc="-9" dirty="0">
                <a:latin typeface="Calibri"/>
                <a:cs typeface="Calibri"/>
              </a:rPr>
              <a:t>How?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118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4F813BC-939E-6AF1-4644-7430EBC8A911}"/>
              </a:ext>
            </a:extLst>
          </p:cNvPr>
          <p:cNvSpPr txBox="1"/>
          <p:nvPr/>
        </p:nvSpPr>
        <p:spPr>
          <a:xfrm>
            <a:off x="4734904" y="3124751"/>
            <a:ext cx="191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</a:rPr>
              <a:t>+ masking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7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119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5A0E853-06E6-12E6-7B74-20B9A93EEF06}"/>
              </a:ext>
            </a:extLst>
          </p:cNvPr>
          <p:cNvGrpSpPr/>
          <p:nvPr/>
        </p:nvGrpSpPr>
        <p:grpSpPr>
          <a:xfrm>
            <a:off x="3202286" y="2002757"/>
            <a:ext cx="672531" cy="594615"/>
            <a:chOff x="3879354" y="1837362"/>
            <a:chExt cx="672531" cy="594615"/>
          </a:xfrm>
        </p:grpSpPr>
        <p:cxnSp>
          <p:nvCxnSpPr>
            <p:cNvPr id="217" name="Curved Connector 216">
              <a:extLst>
                <a:ext uri="{FF2B5EF4-FFF2-40B4-BE49-F238E27FC236}">
                  <a16:creationId xmlns:a16="http://schemas.microsoft.com/office/drawing/2014/main" id="{A710703A-57E4-4C27-4BFE-F882D01E62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B62818E-1092-D476-A065-DA132E1D85C8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7B2873B4-38BF-47E9-2781-86AE1E48F19D}"/>
              </a:ext>
            </a:extLst>
          </p:cNvPr>
          <p:cNvSpPr txBox="1"/>
          <p:nvPr/>
        </p:nvSpPr>
        <p:spPr>
          <a:xfrm>
            <a:off x="3889510" y="1855382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sat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8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761156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LMs as Implicit Joint Distribution over Language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While language modeling involves learning the marginals, we are implicitly learning the full/joint distribution of language. 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Remember the chain rule: </a:t>
                </a:r>
                <a:endParaRPr lang="en-US" sz="2000" b="1" dirty="0">
                  <a:latin typeface="Corbel" panose="020B0503020204020204" pitchFamily="34" charset="0"/>
                </a:endParaRPr>
              </a:p>
              <a:p>
                <a:pPr marL="342900" lvl="1" indent="0">
                  <a:buNone/>
                </a:pPr>
                <a:r>
                  <a:rPr lang="en-US" sz="2000" b="1" dirty="0">
                    <a:latin typeface="Corbel" panose="020B0503020204020204" pitchFamily="34" charset="0"/>
                  </a:rPr>
                  <a:t>		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785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120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sat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9125D01-AFEC-4773-17EB-A0D888F320EE}"/>
              </a:ext>
            </a:extLst>
          </p:cNvPr>
          <p:cNvGrpSpPr/>
          <p:nvPr/>
        </p:nvGrpSpPr>
        <p:grpSpPr>
          <a:xfrm>
            <a:off x="3771137" y="1990067"/>
            <a:ext cx="672531" cy="594615"/>
            <a:chOff x="3879354" y="1837362"/>
            <a:chExt cx="672531" cy="594615"/>
          </a:xfrm>
        </p:grpSpPr>
        <p:cxnSp>
          <p:nvCxnSpPr>
            <p:cNvPr id="237" name="Curved Connector 236">
              <a:extLst>
                <a:ext uri="{FF2B5EF4-FFF2-40B4-BE49-F238E27FC236}">
                  <a16:creationId xmlns:a16="http://schemas.microsoft.com/office/drawing/2014/main" id="{3D04CA4A-7407-A19F-F37B-C27695F4831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78126B6-322C-3010-CD91-D351FB52C7C1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67C4A61B-84EC-9127-F655-8E5A0BCE6CDD}"/>
              </a:ext>
            </a:extLst>
          </p:cNvPr>
          <p:cNvSpPr txBox="1"/>
          <p:nvPr/>
        </p:nvSpPr>
        <p:spPr>
          <a:xfrm>
            <a:off x="4457783" y="1833640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127361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121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sat</a:t>
            </a:r>
            <a:endParaRPr lang="en-US" sz="209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D91B8D-AB17-0C28-61A8-A89A3578B72F}"/>
              </a:ext>
            </a:extLst>
          </p:cNvPr>
          <p:cNvSpPr txBox="1"/>
          <p:nvPr/>
        </p:nvSpPr>
        <p:spPr>
          <a:xfrm>
            <a:off x="4483725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on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A81F264-7916-94F6-AADF-169E07D3ECF4}"/>
              </a:ext>
            </a:extLst>
          </p:cNvPr>
          <p:cNvGrpSpPr/>
          <p:nvPr/>
        </p:nvGrpSpPr>
        <p:grpSpPr>
          <a:xfrm>
            <a:off x="4367023" y="1999421"/>
            <a:ext cx="672531" cy="594615"/>
            <a:chOff x="3879354" y="1837362"/>
            <a:chExt cx="672531" cy="594615"/>
          </a:xfrm>
        </p:grpSpPr>
        <p:cxnSp>
          <p:nvCxnSpPr>
            <p:cNvPr id="240" name="Curved Connector 239">
              <a:extLst>
                <a:ext uri="{FF2B5EF4-FFF2-40B4-BE49-F238E27FC236}">
                  <a16:creationId xmlns:a16="http://schemas.microsoft.com/office/drawing/2014/main" id="{9C0D9C49-C2B5-7F47-67C7-B6BCAC08E8B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5EBC69BF-FBBF-4F1C-8938-1B127114C435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F7881C2E-6452-2D90-DF5D-37A3E88B9559}"/>
              </a:ext>
            </a:extLst>
          </p:cNvPr>
          <p:cNvSpPr txBox="1"/>
          <p:nvPr/>
        </p:nvSpPr>
        <p:spPr>
          <a:xfrm>
            <a:off x="5028675" y="1827051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29581539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122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sat</a:t>
            </a:r>
            <a:endParaRPr lang="en-US" sz="209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D91B8D-AB17-0C28-61A8-A89A3578B72F}"/>
              </a:ext>
            </a:extLst>
          </p:cNvPr>
          <p:cNvSpPr txBox="1"/>
          <p:nvPr/>
        </p:nvSpPr>
        <p:spPr>
          <a:xfrm>
            <a:off x="4483725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on</a:t>
            </a:r>
            <a:endParaRPr lang="en-US" sz="209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7086B04-CECB-D3E2-C06C-AB5C5EA0F64E}"/>
              </a:ext>
            </a:extLst>
          </p:cNvPr>
          <p:cNvSpPr txBox="1"/>
          <p:nvPr/>
        </p:nvSpPr>
        <p:spPr>
          <a:xfrm>
            <a:off x="5097843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the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3F365B7-7A28-1386-33CD-3DA38A66430C}"/>
              </a:ext>
            </a:extLst>
          </p:cNvPr>
          <p:cNvGrpSpPr/>
          <p:nvPr/>
        </p:nvGrpSpPr>
        <p:grpSpPr>
          <a:xfrm>
            <a:off x="4986992" y="2011710"/>
            <a:ext cx="672531" cy="594615"/>
            <a:chOff x="3879354" y="1837362"/>
            <a:chExt cx="672531" cy="594615"/>
          </a:xfrm>
        </p:grpSpPr>
        <p:cxnSp>
          <p:nvCxnSpPr>
            <p:cNvPr id="243" name="Curved Connector 242">
              <a:extLst>
                <a:ext uri="{FF2B5EF4-FFF2-40B4-BE49-F238E27FC236}">
                  <a16:creationId xmlns:a16="http://schemas.microsoft.com/office/drawing/2014/main" id="{D5540445-FD50-00CD-63F3-F17D88F61A1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5136B6A-CD96-7659-08EB-1353FBB452B9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09294905-5089-A051-8054-55104532544A}"/>
              </a:ext>
            </a:extLst>
          </p:cNvPr>
          <p:cNvSpPr txBox="1"/>
          <p:nvPr/>
        </p:nvSpPr>
        <p:spPr>
          <a:xfrm>
            <a:off x="5629934" y="1829034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mat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25030639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123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sat</a:t>
            </a:r>
            <a:endParaRPr lang="en-US" sz="209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D91B8D-AB17-0C28-61A8-A89A3578B72F}"/>
              </a:ext>
            </a:extLst>
          </p:cNvPr>
          <p:cNvSpPr txBox="1"/>
          <p:nvPr/>
        </p:nvSpPr>
        <p:spPr>
          <a:xfrm>
            <a:off x="4483725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on</a:t>
            </a:r>
            <a:endParaRPr lang="en-US" sz="209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7086B04-CECB-D3E2-C06C-AB5C5EA0F64E}"/>
              </a:ext>
            </a:extLst>
          </p:cNvPr>
          <p:cNvSpPr txBox="1"/>
          <p:nvPr/>
        </p:nvSpPr>
        <p:spPr>
          <a:xfrm>
            <a:off x="5097843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the</a:t>
            </a:r>
            <a:endParaRPr lang="en-US" sz="209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32AA0D4-F1B8-5EE5-CA56-A60B0DA0ED0C}"/>
              </a:ext>
            </a:extLst>
          </p:cNvPr>
          <p:cNvSpPr txBox="1"/>
          <p:nvPr/>
        </p:nvSpPr>
        <p:spPr>
          <a:xfrm>
            <a:off x="5722322" y="4544694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mat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6DAA04E-5FC5-E23E-CAAD-6CB88E307DDC}"/>
              </a:ext>
            </a:extLst>
          </p:cNvPr>
          <p:cNvGrpSpPr/>
          <p:nvPr/>
        </p:nvGrpSpPr>
        <p:grpSpPr>
          <a:xfrm>
            <a:off x="5660264" y="2014183"/>
            <a:ext cx="672531" cy="594615"/>
            <a:chOff x="3879354" y="1837362"/>
            <a:chExt cx="672531" cy="594615"/>
          </a:xfrm>
        </p:grpSpPr>
        <p:cxnSp>
          <p:nvCxnSpPr>
            <p:cNvPr id="248" name="Curved Connector 247">
              <a:extLst>
                <a:ext uri="{FF2B5EF4-FFF2-40B4-BE49-F238E27FC236}">
                  <a16:creationId xmlns:a16="http://schemas.microsoft.com/office/drawing/2014/main" id="{85EAB443-7758-4A2A-B6C3-5B55050840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E38270-215D-2D82-03E4-81DB5AE6AA77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421F9F5B-BB9A-42F4-F8A5-CEBB24E63FA9}"/>
              </a:ext>
            </a:extLst>
          </p:cNvPr>
          <p:cNvSpPr txBox="1"/>
          <p:nvPr/>
        </p:nvSpPr>
        <p:spPr>
          <a:xfrm>
            <a:off x="6286949" y="1823176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&lt;/s&gt;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21944718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9BB8-60C9-F77A-D541-D573C04C3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5303F-B7AB-E313-21D3-CC581228B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n-US" sz="5400" dirty="0"/>
              <a:t>An important efficiency consideration about decoding!</a:t>
            </a:r>
          </a:p>
        </p:txBody>
      </p:sp>
    </p:spTree>
    <p:extLst>
      <p:ext uri="{BB962C8B-B14F-4D97-AF65-F5344CB8AC3E}">
        <p14:creationId xmlns:p14="http://schemas.microsoft.com/office/powerpoint/2010/main" val="24811221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F6CD-A70C-F4F9-514F-7DC66AC6A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758CF23-7D8C-99F3-59BB-8BB4B90F62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3DBB053-1504-A327-58CA-78D6AF6848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F1652DF-9DBC-BFDC-10DC-E3FDEA3B10F4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125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C2289FA-8747-B4F6-6EF8-466E07F70A8B}"/>
              </a:ext>
            </a:extLst>
          </p:cNvPr>
          <p:cNvGrpSpPr/>
          <p:nvPr/>
        </p:nvGrpSpPr>
        <p:grpSpPr>
          <a:xfrm>
            <a:off x="3797011" y="1487303"/>
            <a:ext cx="1214397" cy="242013"/>
            <a:chOff x="8348029" y="3270231"/>
            <a:chExt cx="2670175" cy="5321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954C2F6-338A-CFC0-2B14-581F2EC89E23}"/>
                </a:ext>
              </a:extLst>
            </p:cNvPr>
            <p:cNvSpPr/>
            <p:nvPr/>
          </p:nvSpPr>
          <p:spPr>
            <a:xfrm>
              <a:off x="8384971" y="3308799"/>
              <a:ext cx="2592705" cy="453390"/>
            </a:xfrm>
            <a:custGeom>
              <a:avLst/>
              <a:gdLst/>
              <a:ahLst/>
              <a:cxnLst/>
              <a:rect l="l" t="t" r="r" b="b"/>
              <a:pathLst>
                <a:path w="2592704" h="453389">
                  <a:moveTo>
                    <a:pt x="2592361" y="0"/>
                  </a:moveTo>
                  <a:lnTo>
                    <a:pt x="0" y="0"/>
                  </a:lnTo>
                  <a:lnTo>
                    <a:pt x="0" y="453029"/>
                  </a:lnTo>
                  <a:lnTo>
                    <a:pt x="2592361" y="453029"/>
                  </a:lnTo>
                  <a:lnTo>
                    <a:pt x="2592361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518AAF-22B9-B507-138D-77BCE67F7CA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029" y="3270231"/>
              <a:ext cx="2669886" cy="532130"/>
            </a:xfrm>
            <a:prstGeom prst="rect">
              <a:avLst/>
            </a:prstGeom>
          </p:spPr>
        </p:pic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5FED9D9D-A392-7570-AD02-A8C90ECCFE2C}"/>
              </a:ext>
            </a:extLst>
          </p:cNvPr>
          <p:cNvGrpSpPr/>
          <p:nvPr/>
        </p:nvGrpSpPr>
        <p:grpSpPr>
          <a:xfrm>
            <a:off x="1706453" y="2348832"/>
            <a:ext cx="3310496" cy="1374103"/>
            <a:chOff x="3751383" y="5164530"/>
            <a:chExt cx="7279005" cy="302133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1DF8922-5C33-10F4-1572-236E3AB1632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9A04E43-AEA0-E8BA-3E8E-675A10288B4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8495" y="5175778"/>
              <a:ext cx="2671266" cy="3009900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E651E73B-508D-0DAE-89E8-AB7238AC380A}"/>
              </a:ext>
            </a:extLst>
          </p:cNvPr>
          <p:cNvSpPr txBox="1"/>
          <p:nvPr/>
        </p:nvSpPr>
        <p:spPr>
          <a:xfrm>
            <a:off x="4321344" y="2883430"/>
            <a:ext cx="174723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9" dirty="0"/>
              <a:t>K</a:t>
            </a:r>
            <a:endParaRPr sz="1865"/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E7E3C923-1D8A-E656-BAC3-DD3B0D7CD37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1634" y="2356163"/>
            <a:ext cx="1596541" cy="1074330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979E5F39-6EBB-7A95-DCA6-F8F91AD035CD}"/>
              </a:ext>
            </a:extLst>
          </p:cNvPr>
          <p:cNvSpPr txBox="1"/>
          <p:nvPr/>
        </p:nvSpPr>
        <p:spPr>
          <a:xfrm>
            <a:off x="6630785" y="2735802"/>
            <a:ext cx="15710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-100" dirty="0"/>
              <a:t>V</a:t>
            </a:r>
            <a:endParaRPr sz="1865"/>
          </a:p>
        </p:txBody>
      </p:sp>
      <p:pic>
        <p:nvPicPr>
          <p:cNvPr id="12" name="object 12">
            <a:extLst>
              <a:ext uri="{FF2B5EF4-FFF2-40B4-BE49-F238E27FC236}">
                <a16:creationId xmlns:a16="http://schemas.microsoft.com/office/drawing/2014/main" id="{86B3346D-1E4B-127B-8526-A902F0FB18D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5704" y="1776490"/>
            <a:ext cx="4104158" cy="597168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725F7952-850B-F034-10A8-D769BDC33ECD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C385072-CDD3-C7A5-F07E-55B1B5A56448}"/>
              </a:ext>
            </a:extLst>
          </p:cNvPr>
          <p:cNvSpPr txBox="1"/>
          <p:nvPr/>
        </p:nvSpPr>
        <p:spPr>
          <a:xfrm>
            <a:off x="3588037" y="1441327"/>
            <a:ext cx="144977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36" dirty="0">
                <a:solidFill>
                  <a:srgbClr val="5E5E5E"/>
                </a:solidFill>
              </a:rPr>
              <a:t>x</a:t>
            </a:r>
            <a:endParaRPr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F536C6-A5DA-8581-09FD-1C890C27775B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F536C6-A5DA-8581-09FD-1C890C277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BD39CF6-DFA4-383A-6BBF-1FF3719B78C8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17787310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FFD5D-B60A-1081-3550-FF8FAE1FB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8701F7C-78E0-79A0-48F4-95FDA3EAF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937AC-0306-B1A6-B239-888BC2C564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FD49CEE-E62A-B205-B055-506FFCA61DFF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126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D4E76F6-FE01-39E8-9AAB-7D4EAAFE6C7A}"/>
              </a:ext>
            </a:extLst>
          </p:cNvPr>
          <p:cNvGrpSpPr/>
          <p:nvPr/>
        </p:nvGrpSpPr>
        <p:grpSpPr>
          <a:xfrm>
            <a:off x="3797011" y="1487303"/>
            <a:ext cx="1214397" cy="242013"/>
            <a:chOff x="8348029" y="3270231"/>
            <a:chExt cx="2670175" cy="5321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F48D467-59D9-81ED-857D-0389DD05F04C}"/>
                </a:ext>
              </a:extLst>
            </p:cNvPr>
            <p:cNvSpPr/>
            <p:nvPr/>
          </p:nvSpPr>
          <p:spPr>
            <a:xfrm>
              <a:off x="8384971" y="3308799"/>
              <a:ext cx="2592705" cy="453390"/>
            </a:xfrm>
            <a:custGeom>
              <a:avLst/>
              <a:gdLst/>
              <a:ahLst/>
              <a:cxnLst/>
              <a:rect l="l" t="t" r="r" b="b"/>
              <a:pathLst>
                <a:path w="2592704" h="453389">
                  <a:moveTo>
                    <a:pt x="2592361" y="0"/>
                  </a:moveTo>
                  <a:lnTo>
                    <a:pt x="0" y="0"/>
                  </a:lnTo>
                  <a:lnTo>
                    <a:pt x="0" y="453029"/>
                  </a:lnTo>
                  <a:lnTo>
                    <a:pt x="2592361" y="453029"/>
                  </a:lnTo>
                  <a:lnTo>
                    <a:pt x="2592361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B69DB6-7D20-E868-AE7A-77F3D866CD2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029" y="3270231"/>
              <a:ext cx="2669886" cy="532130"/>
            </a:xfrm>
            <a:prstGeom prst="rect">
              <a:avLst/>
            </a:prstGeom>
          </p:spPr>
        </p:pic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7A1EC0CD-93A2-FE14-7596-6550106D3AAA}"/>
              </a:ext>
            </a:extLst>
          </p:cNvPr>
          <p:cNvGrpSpPr/>
          <p:nvPr/>
        </p:nvGrpSpPr>
        <p:grpSpPr>
          <a:xfrm>
            <a:off x="1706453" y="2348832"/>
            <a:ext cx="3310496" cy="1374103"/>
            <a:chOff x="3751383" y="5164530"/>
            <a:chExt cx="7279005" cy="302133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E8800223-5DCA-896A-B33F-0DA6B23207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1491C9E4-94E6-B430-EF09-C40B531E9C4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8495" y="5175778"/>
              <a:ext cx="2671266" cy="3009900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5A5AF4CE-AA79-A601-80BD-9E3EB8647739}"/>
              </a:ext>
            </a:extLst>
          </p:cNvPr>
          <p:cNvSpPr txBox="1"/>
          <p:nvPr/>
        </p:nvSpPr>
        <p:spPr>
          <a:xfrm>
            <a:off x="4321344" y="2883430"/>
            <a:ext cx="174723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9" dirty="0"/>
              <a:t>K</a:t>
            </a:r>
            <a:endParaRPr sz="1865"/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4709AAF5-4FC3-6171-0CB4-C876126C97A3}"/>
              </a:ext>
            </a:extLst>
          </p:cNvPr>
          <p:cNvGrpSpPr/>
          <p:nvPr/>
        </p:nvGrpSpPr>
        <p:grpSpPr>
          <a:xfrm>
            <a:off x="2395705" y="1776490"/>
            <a:ext cx="5112599" cy="1654237"/>
            <a:chOff x="5266887" y="3906084"/>
            <a:chExt cx="11241405" cy="3637279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2921BBE6-5963-6EAD-F3E6-A7B213966B7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6887" y="3906084"/>
              <a:ext cx="9024080" cy="1313032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D38C22BB-DF05-2305-0015-35FA2FB8A86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7591" y="5180651"/>
              <a:ext cx="3510419" cy="2362200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84B62AB-B1B0-293C-8F88-B0348CF4EA70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DC9579F-35F1-18CD-C2B4-3D564C4B5FA1}"/>
              </a:ext>
            </a:extLst>
          </p:cNvPr>
          <p:cNvSpPr txBox="1"/>
          <p:nvPr/>
        </p:nvSpPr>
        <p:spPr>
          <a:xfrm>
            <a:off x="3588037" y="1441327"/>
            <a:ext cx="144977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36" dirty="0">
                <a:solidFill>
                  <a:srgbClr val="5E5E5E"/>
                </a:solidFill>
              </a:rPr>
              <a:t>x</a:t>
            </a:r>
            <a:endParaRPr sz="2024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CE084B65-11C8-EB9D-4168-803D1A7F788F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1DDD48-C835-61E7-B954-EE9924D22354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2240CC4-DFAF-8C09-42BC-4D9C6C5434DD}"/>
              </a:ext>
            </a:extLst>
          </p:cNvPr>
          <p:cNvSpPr txBox="1"/>
          <p:nvPr/>
        </p:nvSpPr>
        <p:spPr>
          <a:xfrm>
            <a:off x="6630785" y="2735802"/>
            <a:ext cx="15710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-100" dirty="0"/>
              <a:t>V</a:t>
            </a:r>
            <a:endParaRPr sz="186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5CA8F1-7E57-4FDF-C976-D99010629BCA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5CA8F1-7E57-4FDF-C976-D9901062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E181039-D632-64A8-D928-E520FA1DCFF7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38456852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F956-6064-7397-4A17-326D95029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162973-14CD-9B40-AFE1-687664CB9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A1D0E35-5575-C0A9-0023-BCFC85C38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8E48D94-3028-B986-3392-248883FE9749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127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478540B-EACB-6C80-D9C2-E9B89533A184}"/>
              </a:ext>
            </a:extLst>
          </p:cNvPr>
          <p:cNvGrpSpPr/>
          <p:nvPr/>
        </p:nvGrpSpPr>
        <p:grpSpPr>
          <a:xfrm>
            <a:off x="1706452" y="2348832"/>
            <a:ext cx="4811382" cy="2530163"/>
            <a:chOff x="3751383" y="5164530"/>
            <a:chExt cx="10579100" cy="55632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046AD71-D695-AE97-A945-EFA19C47EF9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1C7FA75-EA47-B5D1-2688-CFB761711A10}"/>
                </a:ext>
              </a:extLst>
            </p:cNvPr>
            <p:cNvSpPr/>
            <p:nvPr/>
          </p:nvSpPr>
          <p:spPr>
            <a:xfrm>
              <a:off x="8386279" y="5193559"/>
              <a:ext cx="713740" cy="2962275"/>
            </a:xfrm>
            <a:custGeom>
              <a:avLst/>
              <a:gdLst/>
              <a:ahLst/>
              <a:cxnLst/>
              <a:rect l="l" t="t" r="r" b="b"/>
              <a:pathLst>
                <a:path w="713740" h="2962275">
                  <a:moveTo>
                    <a:pt x="713492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713492" y="2961870"/>
                  </a:lnTo>
                  <a:lnTo>
                    <a:pt x="713492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ABF98B4-01A8-D8A6-69C2-0CDAA238E87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672" y="5174591"/>
              <a:ext cx="9636571" cy="5552603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FF3C5CB-8182-3EB5-8F93-D5E61A3BC7AE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D12DCBB0-997D-CB90-3890-F67604062438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C55F6CB-D8F1-4653-93E2-209867944A02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8E9BB3A3-34E9-AA38-5879-4E68A988100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46" y="2383879"/>
            <a:ext cx="1596511" cy="343093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D516FEDD-A9E7-47B2-D50C-8069B25CCEED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7ACB9FB-E7CA-087B-E536-E9BADC39ECB1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5529D10-0F2A-0181-EC9B-F772B9B71BA0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13E8B1-719B-0948-175A-604BA802D229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13E8B1-719B-0948-175A-604BA802D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30FD201-4562-FC72-C4C4-B398A905A6FD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33075550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707A1-0A26-23B0-8EC8-6D17B7D46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1B592BB-A055-6824-FBC3-BB50153F9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B535C0C-44E3-B850-CF53-F8ADE7C87A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495113E-35C9-D0BC-1DCF-847A4D3AD0B6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128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20B723C-23EE-CD22-1DA1-10355D6ACC3B}"/>
              </a:ext>
            </a:extLst>
          </p:cNvPr>
          <p:cNvGrpSpPr/>
          <p:nvPr/>
        </p:nvGrpSpPr>
        <p:grpSpPr>
          <a:xfrm>
            <a:off x="1706453" y="2348832"/>
            <a:ext cx="4811093" cy="2538538"/>
            <a:chOff x="3751383" y="5164530"/>
            <a:chExt cx="10578465" cy="558165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B842A5B-055C-E4F3-9E93-5AD5365FA40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8EE3CA7-F909-9DF7-0430-FBDC7381497C}"/>
                </a:ext>
              </a:extLst>
            </p:cNvPr>
            <p:cNvSpPr/>
            <p:nvPr/>
          </p:nvSpPr>
          <p:spPr>
            <a:xfrm>
              <a:off x="8386279" y="5193559"/>
              <a:ext cx="1424305" cy="2962275"/>
            </a:xfrm>
            <a:custGeom>
              <a:avLst/>
              <a:gdLst/>
              <a:ahLst/>
              <a:cxnLst/>
              <a:rect l="l" t="t" r="r" b="b"/>
              <a:pathLst>
                <a:path w="1424304" h="2962275">
                  <a:moveTo>
                    <a:pt x="14242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1424203" y="2961870"/>
                  </a:lnTo>
                  <a:lnTo>
                    <a:pt x="1424203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175CD59-9F0E-8231-C99B-75803EF3774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5027" y="5175603"/>
              <a:ext cx="9634745" cy="556999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60A968A0-6AB0-53C9-5203-83F89E9893A0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8E82A21-E87F-E42C-DB90-DBC21AEC1211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080C67D-F5E1-EC55-78FF-D7C74538051D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E5226B4E-034B-F78D-2158-959D587DA4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68" y="2385116"/>
            <a:ext cx="1596488" cy="546407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F3E539E3-0CFE-59B7-4515-B5471735963C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957E4A1-B090-26ED-CD1B-11301F72ACDC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2ADEE84-AD31-4E3D-5A3C-45F1B7110D7F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22C297-A49D-D885-75B1-157326065830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22C297-A49D-D885-75B1-15732606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D7259EB-2707-092F-CAD6-AFBDB8D24514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758431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F334-AF74-B494-FE1F-45E411F7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E788F64-40F3-EAA3-97D8-4EEFD1EF0B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10A6853-A685-0AC5-18B1-14797D3B20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EFEF533-269B-9ED2-6B48-33C9F95B52F4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129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DEE3A15-1738-1B59-85B9-89EC15B99C93}"/>
              </a:ext>
            </a:extLst>
          </p:cNvPr>
          <p:cNvGrpSpPr/>
          <p:nvPr/>
        </p:nvGrpSpPr>
        <p:grpSpPr>
          <a:xfrm>
            <a:off x="1706453" y="2348832"/>
            <a:ext cx="4811093" cy="2530163"/>
            <a:chOff x="3751383" y="5164530"/>
            <a:chExt cx="10578465" cy="55632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D07B672-C246-5E0F-FE1B-9B214E4F045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D714253-6C9D-90C7-4187-C2304FE4FE5C}"/>
                </a:ext>
              </a:extLst>
            </p:cNvPr>
            <p:cNvSpPr/>
            <p:nvPr/>
          </p:nvSpPr>
          <p:spPr>
            <a:xfrm>
              <a:off x="8386279" y="5193559"/>
              <a:ext cx="1833245" cy="2962275"/>
            </a:xfrm>
            <a:custGeom>
              <a:avLst/>
              <a:gdLst/>
              <a:ahLst/>
              <a:cxnLst/>
              <a:rect l="l" t="t" r="r" b="b"/>
              <a:pathLst>
                <a:path w="1833245" h="2962275">
                  <a:moveTo>
                    <a:pt x="1832896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1832896" y="2961870"/>
                  </a:lnTo>
                  <a:lnTo>
                    <a:pt x="1832896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92C6B46-79D2-F299-8AE1-54CFDA17925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7401" y="5175603"/>
              <a:ext cx="9632245" cy="5551591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16BFD5B2-45BC-3D4F-8BDE-1067AE0A3D67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95FFE67-31BB-D63D-6EFE-A9BAD9624E64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DB38FCA-8BEA-3D1E-1E69-FDCF9D92E1C6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FC8F83B4-3D85-39BE-338D-CB077472E7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16" y="2389841"/>
            <a:ext cx="1596424" cy="825964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08B8DFFE-8E1D-BC3E-FF9B-EF347A794795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3048B675-40D4-1FCB-6B21-9ED99DF6AEA5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DDE9A70-D823-4978-A34B-04438ABFE876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65F7D-CABB-C7C4-0B75-A67760D74C0C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65F7D-CABB-C7C4-0B75-A67760D74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F0993FE-52D1-B27C-BEEA-714E1CC100FE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15478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225840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</p:spTree>
    <p:extLst>
      <p:ext uri="{BB962C8B-B14F-4D97-AF65-F5344CB8AC3E}">
        <p14:creationId xmlns:p14="http://schemas.microsoft.com/office/powerpoint/2010/main" val="28120950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A919-2821-1AAA-3CEE-D9E2C23A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952523-AF8D-7ECC-032F-0E7117380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452E34E-11CF-F669-52B5-C80E232FC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E2BA07F-F4A2-A650-4A5A-ADCB3E37C720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130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1513DB3-A1C3-F5C1-96A4-7A4FD521F089}"/>
              </a:ext>
            </a:extLst>
          </p:cNvPr>
          <p:cNvGrpSpPr/>
          <p:nvPr/>
        </p:nvGrpSpPr>
        <p:grpSpPr>
          <a:xfrm>
            <a:off x="1706453" y="2348832"/>
            <a:ext cx="4811093" cy="2530163"/>
            <a:chOff x="3751383" y="5164530"/>
            <a:chExt cx="10578465" cy="55632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46D68A0-188C-9BF1-1F87-D249D34B0BE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467BB62-FD89-E5B3-BF33-345A636E0777}"/>
                </a:ext>
              </a:extLst>
            </p:cNvPr>
            <p:cNvSpPr/>
            <p:nvPr/>
          </p:nvSpPr>
          <p:spPr>
            <a:xfrm>
              <a:off x="8386279" y="5193559"/>
              <a:ext cx="2613660" cy="2962275"/>
            </a:xfrm>
            <a:custGeom>
              <a:avLst/>
              <a:gdLst/>
              <a:ahLst/>
              <a:cxnLst/>
              <a:rect l="l" t="t" r="r" b="b"/>
              <a:pathLst>
                <a:path w="2613659" h="2962275">
                  <a:moveTo>
                    <a:pt x="26133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2613303" y="2961870"/>
                  </a:lnTo>
                  <a:lnTo>
                    <a:pt x="2613303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601D3BC8-EAD7-A28E-CEAC-9E212D79E0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9698" y="5175778"/>
              <a:ext cx="9629781" cy="5551416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0219736-78E1-500C-13AB-557365A3CF7D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24C82B7-4D13-EF2D-2BBB-A5FE8017A989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DE7A67F-25E2-BD9A-A402-9FC344E76E31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DA971139-9C55-DCD8-2D14-B5B4721518D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15" y="2390782"/>
            <a:ext cx="1596541" cy="1074330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0BED46E6-E66D-E3DD-FC25-CC439C93E5F2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EB00969-18E5-9B81-1D30-B0B4EE8C320A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2B82D5C-31A1-6F80-4E2C-5BB3CD395663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98DD7A-E862-F8A4-3772-B1D5B8DC3617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98DD7A-E862-F8A4-3772-B1D5B8DC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2C9449F-F05B-86AD-F32B-59A6DAB2D91F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9818306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674A-D1B1-9DCE-DAC5-D655D2FE2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8C8628-E63F-84B4-D3AF-D5AC4240B7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F119B1A-3FAB-E0E6-42C8-A011BDC191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4B0B444-17E7-089F-D17A-655C057B720B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131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CAFB7B4-1377-DE05-5E07-EAAFB6EF78AB}"/>
              </a:ext>
            </a:extLst>
          </p:cNvPr>
          <p:cNvGrpSpPr/>
          <p:nvPr/>
        </p:nvGrpSpPr>
        <p:grpSpPr>
          <a:xfrm>
            <a:off x="1706453" y="2348832"/>
            <a:ext cx="4811093" cy="2535361"/>
            <a:chOff x="3751383" y="5164530"/>
            <a:chExt cx="10578465" cy="557466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F3ED1CD-2030-58C8-5FB3-40E11C652FC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F71109C-E47E-0C4F-4EFE-85FD33D1DEEA}"/>
                </a:ext>
              </a:extLst>
            </p:cNvPr>
            <p:cNvSpPr/>
            <p:nvPr/>
          </p:nvSpPr>
          <p:spPr>
            <a:xfrm>
              <a:off x="8386279" y="5193559"/>
              <a:ext cx="3452495" cy="2962275"/>
            </a:xfrm>
            <a:custGeom>
              <a:avLst/>
              <a:gdLst/>
              <a:ahLst/>
              <a:cxnLst/>
              <a:rect l="l" t="t" r="r" b="b"/>
              <a:pathLst>
                <a:path w="3452495" h="2962275">
                  <a:moveTo>
                    <a:pt x="3452201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3452201" y="2961870"/>
                  </a:lnTo>
                  <a:lnTo>
                    <a:pt x="3452201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67D4562-89CA-9400-A586-BDD84ECB80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0812" y="5175928"/>
              <a:ext cx="9628626" cy="5563002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C767B34A-6A8B-B2B1-4856-15670CEA2EE3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4897D9B-D7E5-1AA3-3EC5-E9A9C5EB3A2A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18B1056-37C9-32C4-6519-75454553F9F3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6208DF67-B809-978A-082C-D4E4B53D8D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15" y="2389229"/>
            <a:ext cx="1596541" cy="1438216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56317B2E-51B1-F91B-2B81-13F3BB1B23EC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D0CCDFB-E97B-C80E-BD4D-E6D8D90B47A6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7D07B4C3-4CDA-F99F-3FC9-225E241791EC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CB0947-05BD-CCDD-6B61-77026BB9665C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CB0947-05BD-CCDD-6B61-77026BB96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8E3A15B-2D4C-D514-228E-94291E0F43E7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32027953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338D8-3ABF-4AE6-34B8-3EBF2F9D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272C0EC-6098-8F1E-6056-B564959307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1770" y="2354015"/>
            <a:ext cx="1596541" cy="1368905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4FB2D850-60F7-5259-DF04-2EF03D868DE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0715" y="2389229"/>
            <a:ext cx="1596541" cy="143821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4FC5A62-C7A2-1A5B-6014-B8ACAD5C4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A3E0CA3-84DE-FB82-7EF7-25A192D0F4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are computing the Keys and Values many times! </a:t>
            </a:r>
          </a:p>
          <a:p>
            <a:pPr lvl="1"/>
            <a:r>
              <a:rPr lang="en-US" dirty="0"/>
              <a:t>Let’s reduce redundancy! 😤</a:t>
            </a:r>
          </a:p>
          <a:p>
            <a:endParaRPr lang="en-US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E3030FD-79A5-43FC-AE87-3F7B515D0F9E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132</a:t>
            </a:fld>
            <a:endParaRPr spc="-11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1B9C9730-30BB-54AC-3F25-71D8045ACAF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453" y="2348832"/>
            <a:ext cx="1214977" cy="242591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11665546-1E69-B32C-4C48-DD1DE9EAA440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9D5084B-1575-6F48-A75C-497FAE03C1A6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4" name="object 14">
            <a:extLst>
              <a:ext uri="{FF2B5EF4-FFF2-40B4-BE49-F238E27FC236}">
                <a16:creationId xmlns:a16="http://schemas.microsoft.com/office/drawing/2014/main" id="{F3DF29DF-2F89-BFF2-C0C9-A977D0E6D0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8253" y="2999295"/>
            <a:ext cx="4379106" cy="1884778"/>
          </a:xfrm>
          <a:prstGeom prst="rect">
            <a:avLst/>
          </a:prstGeom>
        </p:spPr>
      </p:pic>
      <p:sp>
        <p:nvSpPr>
          <p:cNvPr id="15" name="object 15">
            <a:extLst>
              <a:ext uri="{FF2B5EF4-FFF2-40B4-BE49-F238E27FC236}">
                <a16:creationId xmlns:a16="http://schemas.microsoft.com/office/drawing/2014/main" id="{F8177ECE-402C-E006-D7CC-E12F907E254F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A97AFFF-6690-EB57-42A9-71C892500688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46CFD2C-F785-011E-ED4C-773383EFF175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9DE0D8-3E2C-4244-A916-2281681CE937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9DE0D8-3E2C-4244-A916-2281681C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8">
            <a:extLst>
              <a:ext uri="{FF2B5EF4-FFF2-40B4-BE49-F238E27FC236}">
                <a16:creationId xmlns:a16="http://schemas.microsoft.com/office/drawing/2014/main" id="{D6F8B17A-3AD0-4E3C-EA14-59182A9C0A3C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F179B2-3227-D995-0046-DDDD899D4B73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14902879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00710-C634-79B0-CFE5-33548D03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68D5CF8-B717-1B1C-3D44-2322E5B6F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2BE6C9B-42FF-ACA8-3C1A-8DA5813103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are computing the Keys and Values many times! </a:t>
            </a:r>
          </a:p>
          <a:p>
            <a:pPr lvl="1"/>
            <a:r>
              <a:rPr lang="en-US" dirty="0"/>
              <a:t>Let’s reduce redundancy! 😤</a:t>
            </a:r>
          </a:p>
          <a:p>
            <a:endParaRPr lang="en-US" dirty="0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6049456A-A0FB-7737-9475-2F03898EB2E8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133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6EBA535-D441-469C-EC77-193FB3AD1C24}"/>
              </a:ext>
            </a:extLst>
          </p:cNvPr>
          <p:cNvGrpSpPr/>
          <p:nvPr/>
        </p:nvGrpSpPr>
        <p:grpSpPr>
          <a:xfrm>
            <a:off x="1706453" y="2348832"/>
            <a:ext cx="3310496" cy="2054801"/>
            <a:chOff x="3751383" y="5164530"/>
            <a:chExt cx="7279005" cy="451802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9BABB50-23C3-F724-000F-F8D866BD58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0E2797B-6CCF-2C61-39E7-D2DAC349EA7D}"/>
                </a:ext>
              </a:extLst>
            </p:cNvPr>
            <p:cNvSpPr/>
            <p:nvPr/>
          </p:nvSpPr>
          <p:spPr>
            <a:xfrm>
              <a:off x="8386279" y="5193559"/>
              <a:ext cx="2613660" cy="2962275"/>
            </a:xfrm>
            <a:custGeom>
              <a:avLst/>
              <a:gdLst/>
              <a:ahLst/>
              <a:cxnLst/>
              <a:rect l="l" t="t" r="r" b="b"/>
              <a:pathLst>
                <a:path w="2613659" h="2962275">
                  <a:moveTo>
                    <a:pt x="26133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2613303" y="2961870"/>
                  </a:lnTo>
                  <a:lnTo>
                    <a:pt x="2613303" y="0"/>
                  </a:lnTo>
                  <a:close/>
                </a:path>
              </a:pathLst>
            </a:custGeom>
            <a:solidFill>
              <a:srgbClr val="FFE6F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E3C36ADE-8CFC-29DE-7686-9B945535CD6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8986" y="5175778"/>
              <a:ext cx="5230774" cy="4506624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6A13644-2402-4B41-0E8B-1287F6D8AEB7}"/>
              </a:ext>
            </a:extLst>
          </p:cNvPr>
          <p:cNvSpPr txBox="1"/>
          <p:nvPr/>
        </p:nvSpPr>
        <p:spPr>
          <a:xfrm>
            <a:off x="3862628" y="2883430"/>
            <a:ext cx="109223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6" dirty="0"/>
              <a:t>K</a:t>
            </a:r>
            <a:r>
              <a:rPr sz="1865" spc="2" dirty="0"/>
              <a:t> </a:t>
            </a:r>
            <a:r>
              <a:rPr sz="1865" spc="36" dirty="0"/>
              <a:t>Cached</a:t>
            </a:r>
            <a:endParaRPr sz="1865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52E17AC-630A-84DC-1D0F-B5BEB6E8BE7C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65C00DC-E8D7-4736-96B9-07F3325D158A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5399429-9F88-7427-1646-D2483DF7DB9C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FCB41356-618B-9CBA-7D48-5773DBEC0F30}"/>
              </a:ext>
            </a:extLst>
          </p:cNvPr>
          <p:cNvGrpSpPr/>
          <p:nvPr/>
        </p:nvGrpSpPr>
        <p:grpSpPr>
          <a:xfrm>
            <a:off x="2138253" y="2390783"/>
            <a:ext cx="5989102" cy="2487998"/>
            <a:chOff x="4700811" y="5256769"/>
            <a:chExt cx="13168630" cy="547052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0AC0EE7-CBF0-EB8A-D875-49827509E6C0}"/>
                </a:ext>
              </a:extLst>
            </p:cNvPr>
            <p:cNvSpPr/>
            <p:nvPr/>
          </p:nvSpPr>
          <p:spPr>
            <a:xfrm>
              <a:off x="9801036" y="8141874"/>
              <a:ext cx="4284980" cy="1655445"/>
            </a:xfrm>
            <a:custGeom>
              <a:avLst/>
              <a:gdLst/>
              <a:ahLst/>
              <a:cxnLst/>
              <a:rect l="l" t="t" r="r" b="b"/>
              <a:pathLst>
                <a:path w="4284980" h="1655445">
                  <a:moveTo>
                    <a:pt x="23706" y="1600843"/>
                  </a:moveTo>
                  <a:lnTo>
                    <a:pt x="5312" y="1600843"/>
                  </a:lnTo>
                  <a:lnTo>
                    <a:pt x="0" y="1613543"/>
                  </a:lnTo>
                  <a:lnTo>
                    <a:pt x="21473" y="1613543"/>
                  </a:lnTo>
                  <a:lnTo>
                    <a:pt x="23706" y="16008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6981" y="1588143"/>
                  </a:lnTo>
                  <a:lnTo>
                    <a:pt x="14452" y="1600843"/>
                  </a:lnTo>
                  <a:lnTo>
                    <a:pt x="17332" y="1600843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7332" y="1600843"/>
                  </a:lnTo>
                  <a:lnTo>
                    <a:pt x="21160" y="1600843"/>
                  </a:lnTo>
                  <a:lnTo>
                    <a:pt x="24403" y="1592898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403" y="1592898"/>
                  </a:moveTo>
                  <a:lnTo>
                    <a:pt x="21160" y="1600843"/>
                  </a:lnTo>
                  <a:lnTo>
                    <a:pt x="24209" y="1600843"/>
                  </a:lnTo>
                  <a:lnTo>
                    <a:pt x="24403" y="1592898"/>
                  </a:lnTo>
                  <a:close/>
                </a:path>
                <a:path w="4284980" h="1655445">
                  <a:moveTo>
                    <a:pt x="50399" y="1588143"/>
                  </a:moveTo>
                  <a:lnTo>
                    <a:pt x="39691" y="1588143"/>
                  </a:lnTo>
                  <a:lnTo>
                    <a:pt x="24209" y="1600843"/>
                  </a:lnTo>
                  <a:lnTo>
                    <a:pt x="45977" y="1600843"/>
                  </a:lnTo>
                  <a:lnTo>
                    <a:pt x="50399" y="1588143"/>
                  </a:lnTo>
                  <a:close/>
                </a:path>
                <a:path w="4284980" h="1655445">
                  <a:moveTo>
                    <a:pt x="137554" y="1588143"/>
                  </a:moveTo>
                  <a:lnTo>
                    <a:pt x="128272" y="1588143"/>
                  </a:lnTo>
                  <a:lnTo>
                    <a:pt x="126601" y="1600843"/>
                  </a:lnTo>
                  <a:lnTo>
                    <a:pt x="132427" y="1600843"/>
                  </a:lnTo>
                  <a:lnTo>
                    <a:pt x="137554" y="1588143"/>
                  </a:lnTo>
                  <a:close/>
                </a:path>
                <a:path w="4284980" h="1655445">
                  <a:moveTo>
                    <a:pt x="26344" y="1588143"/>
                  </a:moveTo>
                  <a:lnTo>
                    <a:pt x="24519" y="1588143"/>
                  </a:lnTo>
                  <a:lnTo>
                    <a:pt x="24403" y="1592898"/>
                  </a:lnTo>
                  <a:lnTo>
                    <a:pt x="26344" y="1588143"/>
                  </a:lnTo>
                  <a:close/>
                </a:path>
                <a:path w="4284980" h="1655445">
                  <a:moveTo>
                    <a:pt x="68621" y="1575443"/>
                  </a:moveTo>
                  <a:lnTo>
                    <a:pt x="54036" y="1575443"/>
                  </a:lnTo>
                  <a:lnTo>
                    <a:pt x="46638" y="1588143"/>
                  </a:lnTo>
                  <a:lnTo>
                    <a:pt x="63654" y="1588143"/>
                  </a:lnTo>
                  <a:lnTo>
                    <a:pt x="68621" y="1575443"/>
                  </a:lnTo>
                  <a:close/>
                </a:path>
                <a:path w="4284980" h="1655445">
                  <a:moveTo>
                    <a:pt x="74151" y="1575443"/>
                  </a:moveTo>
                  <a:lnTo>
                    <a:pt x="73298" y="1575443"/>
                  </a:lnTo>
                  <a:lnTo>
                    <a:pt x="67230" y="1588143"/>
                  </a:lnTo>
                  <a:lnTo>
                    <a:pt x="74602" y="1588143"/>
                  </a:lnTo>
                  <a:lnTo>
                    <a:pt x="74151" y="1575443"/>
                  </a:lnTo>
                  <a:close/>
                </a:path>
                <a:path w="4284980" h="1655445">
                  <a:moveTo>
                    <a:pt x="108824" y="1562743"/>
                  </a:moveTo>
                  <a:lnTo>
                    <a:pt x="77938" y="1562743"/>
                  </a:lnTo>
                  <a:lnTo>
                    <a:pt x="77890" y="1575443"/>
                  </a:lnTo>
                  <a:lnTo>
                    <a:pt x="76445" y="1575443"/>
                  </a:lnTo>
                  <a:lnTo>
                    <a:pt x="79517" y="1588143"/>
                  </a:lnTo>
                  <a:lnTo>
                    <a:pt x="92053" y="1575443"/>
                  </a:lnTo>
                  <a:lnTo>
                    <a:pt x="108824" y="1562743"/>
                  </a:lnTo>
                  <a:close/>
                </a:path>
                <a:path w="4284980" h="1655445">
                  <a:moveTo>
                    <a:pt x="125238" y="1575443"/>
                  </a:moveTo>
                  <a:lnTo>
                    <a:pt x="117594" y="1575443"/>
                  </a:lnTo>
                  <a:lnTo>
                    <a:pt x="118437" y="1588143"/>
                  </a:lnTo>
                  <a:lnTo>
                    <a:pt x="120791" y="1588143"/>
                  </a:lnTo>
                  <a:lnTo>
                    <a:pt x="125238" y="1575443"/>
                  </a:lnTo>
                  <a:close/>
                </a:path>
                <a:path w="4284980" h="1655445">
                  <a:moveTo>
                    <a:pt x="135300" y="1575443"/>
                  </a:moveTo>
                  <a:lnTo>
                    <a:pt x="129864" y="1575443"/>
                  </a:lnTo>
                  <a:lnTo>
                    <a:pt x="125357" y="1588143"/>
                  </a:lnTo>
                  <a:lnTo>
                    <a:pt x="127051" y="1588143"/>
                  </a:lnTo>
                  <a:lnTo>
                    <a:pt x="135300" y="1575443"/>
                  </a:lnTo>
                  <a:close/>
                </a:path>
                <a:path w="4284980" h="1655445">
                  <a:moveTo>
                    <a:pt x="183693" y="1562743"/>
                  </a:moveTo>
                  <a:lnTo>
                    <a:pt x="165531" y="1562743"/>
                  </a:lnTo>
                  <a:lnTo>
                    <a:pt x="157809" y="1575443"/>
                  </a:lnTo>
                  <a:lnTo>
                    <a:pt x="148970" y="1575443"/>
                  </a:lnTo>
                  <a:lnTo>
                    <a:pt x="138501" y="1588143"/>
                  </a:lnTo>
                  <a:lnTo>
                    <a:pt x="158283" y="1588143"/>
                  </a:lnTo>
                  <a:lnTo>
                    <a:pt x="170028" y="1575443"/>
                  </a:lnTo>
                  <a:lnTo>
                    <a:pt x="183693" y="1562743"/>
                  </a:lnTo>
                  <a:close/>
                </a:path>
                <a:path w="4284980" h="1655445">
                  <a:moveTo>
                    <a:pt x="66230" y="1562743"/>
                  </a:moveTo>
                  <a:lnTo>
                    <a:pt x="61427" y="1562743"/>
                  </a:lnTo>
                  <a:lnTo>
                    <a:pt x="54750" y="1575443"/>
                  </a:lnTo>
                  <a:lnTo>
                    <a:pt x="65618" y="1575443"/>
                  </a:lnTo>
                  <a:lnTo>
                    <a:pt x="66230" y="1562743"/>
                  </a:lnTo>
                  <a:close/>
                </a:path>
                <a:path w="4284980" h="1655445">
                  <a:moveTo>
                    <a:pt x="130864" y="1562743"/>
                  </a:moveTo>
                  <a:lnTo>
                    <a:pt x="129544" y="1562743"/>
                  </a:lnTo>
                  <a:lnTo>
                    <a:pt x="125221" y="1575443"/>
                  </a:lnTo>
                  <a:lnTo>
                    <a:pt x="126377" y="1575443"/>
                  </a:lnTo>
                  <a:lnTo>
                    <a:pt x="130864" y="1562743"/>
                  </a:lnTo>
                  <a:close/>
                </a:path>
                <a:path w="4284980" h="1655445">
                  <a:moveTo>
                    <a:pt x="148150" y="1562743"/>
                  </a:moveTo>
                  <a:lnTo>
                    <a:pt x="132512" y="1562743"/>
                  </a:lnTo>
                  <a:lnTo>
                    <a:pt x="128385" y="1575443"/>
                  </a:lnTo>
                  <a:lnTo>
                    <a:pt x="138217" y="1575443"/>
                  </a:lnTo>
                  <a:lnTo>
                    <a:pt x="148150" y="1562743"/>
                  </a:lnTo>
                  <a:close/>
                </a:path>
                <a:path w="4284980" h="1655445">
                  <a:moveTo>
                    <a:pt x="157759" y="1562743"/>
                  </a:moveTo>
                  <a:lnTo>
                    <a:pt x="153621" y="1562743"/>
                  </a:lnTo>
                  <a:lnTo>
                    <a:pt x="149942" y="1575443"/>
                  </a:lnTo>
                  <a:lnTo>
                    <a:pt x="153907" y="1575443"/>
                  </a:lnTo>
                  <a:lnTo>
                    <a:pt x="157759" y="1562743"/>
                  </a:lnTo>
                  <a:close/>
                </a:path>
                <a:path w="4284980" h="1655445">
                  <a:moveTo>
                    <a:pt x="159786" y="1562743"/>
                  </a:moveTo>
                  <a:lnTo>
                    <a:pt x="153907" y="1575443"/>
                  </a:lnTo>
                  <a:lnTo>
                    <a:pt x="156433" y="1575443"/>
                  </a:lnTo>
                  <a:lnTo>
                    <a:pt x="159786" y="1562743"/>
                  </a:lnTo>
                  <a:close/>
                </a:path>
                <a:path w="4284980" h="1655445">
                  <a:moveTo>
                    <a:pt x="99235" y="1550043"/>
                  </a:moveTo>
                  <a:lnTo>
                    <a:pt x="90100" y="1550043"/>
                  </a:lnTo>
                  <a:lnTo>
                    <a:pt x="90372" y="1562743"/>
                  </a:lnTo>
                  <a:lnTo>
                    <a:pt x="99105" y="1550445"/>
                  </a:lnTo>
                  <a:lnTo>
                    <a:pt x="99235" y="1550043"/>
                  </a:lnTo>
                  <a:close/>
                </a:path>
                <a:path w="4284980" h="1655445">
                  <a:moveTo>
                    <a:pt x="125528" y="1550043"/>
                  </a:moveTo>
                  <a:lnTo>
                    <a:pt x="99390" y="1550043"/>
                  </a:lnTo>
                  <a:lnTo>
                    <a:pt x="99105" y="1550445"/>
                  </a:lnTo>
                  <a:lnTo>
                    <a:pt x="95115" y="1562743"/>
                  </a:lnTo>
                  <a:lnTo>
                    <a:pt x="115657" y="1562743"/>
                  </a:lnTo>
                  <a:lnTo>
                    <a:pt x="125528" y="1550043"/>
                  </a:lnTo>
                  <a:close/>
                </a:path>
                <a:path w="4284980" h="1655445">
                  <a:moveTo>
                    <a:pt x="138180" y="1550043"/>
                  </a:moveTo>
                  <a:lnTo>
                    <a:pt x="134404" y="1550043"/>
                  </a:lnTo>
                  <a:lnTo>
                    <a:pt x="125494" y="1562743"/>
                  </a:lnTo>
                  <a:lnTo>
                    <a:pt x="130964" y="1562743"/>
                  </a:lnTo>
                  <a:lnTo>
                    <a:pt x="138180" y="1550043"/>
                  </a:lnTo>
                  <a:close/>
                </a:path>
                <a:path w="4284980" h="1655445">
                  <a:moveTo>
                    <a:pt x="171758" y="1550043"/>
                  </a:moveTo>
                  <a:lnTo>
                    <a:pt x="149449" y="1550043"/>
                  </a:lnTo>
                  <a:lnTo>
                    <a:pt x="142219" y="1562743"/>
                  </a:lnTo>
                  <a:lnTo>
                    <a:pt x="165617" y="1562743"/>
                  </a:lnTo>
                  <a:lnTo>
                    <a:pt x="171758" y="1550043"/>
                  </a:lnTo>
                  <a:close/>
                </a:path>
                <a:path w="4284980" h="1655445">
                  <a:moveTo>
                    <a:pt x="179717" y="1550043"/>
                  </a:moveTo>
                  <a:lnTo>
                    <a:pt x="171758" y="1550043"/>
                  </a:lnTo>
                  <a:lnTo>
                    <a:pt x="170676" y="1562743"/>
                  </a:lnTo>
                  <a:lnTo>
                    <a:pt x="174100" y="1562743"/>
                  </a:lnTo>
                  <a:lnTo>
                    <a:pt x="179717" y="1550043"/>
                  </a:lnTo>
                  <a:close/>
                </a:path>
                <a:path w="4284980" h="1655445">
                  <a:moveTo>
                    <a:pt x="197340" y="1550043"/>
                  </a:moveTo>
                  <a:lnTo>
                    <a:pt x="191238" y="1550043"/>
                  </a:lnTo>
                  <a:lnTo>
                    <a:pt x="184978" y="1562743"/>
                  </a:lnTo>
                  <a:lnTo>
                    <a:pt x="192080" y="1562743"/>
                  </a:lnTo>
                  <a:lnTo>
                    <a:pt x="197340" y="1550043"/>
                  </a:lnTo>
                  <a:close/>
                </a:path>
                <a:path w="4284980" h="1655445">
                  <a:moveTo>
                    <a:pt x="197686" y="1553084"/>
                  </a:moveTo>
                  <a:lnTo>
                    <a:pt x="192080" y="1562743"/>
                  </a:lnTo>
                  <a:lnTo>
                    <a:pt x="198785" y="1562743"/>
                  </a:lnTo>
                  <a:lnTo>
                    <a:pt x="197686" y="1553084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686" y="1553084"/>
                  </a:lnTo>
                  <a:lnTo>
                    <a:pt x="198785" y="1562743"/>
                  </a:lnTo>
                  <a:lnTo>
                    <a:pt x="198871" y="1562592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198871" y="1562592"/>
                  </a:moveTo>
                  <a:lnTo>
                    <a:pt x="198785" y="1562743"/>
                  </a:lnTo>
                  <a:lnTo>
                    <a:pt x="198871" y="1562592"/>
                  </a:lnTo>
                  <a:close/>
                </a:path>
                <a:path w="4284980" h="1655445">
                  <a:moveTo>
                    <a:pt x="205971" y="1550043"/>
                  </a:moveTo>
                  <a:lnTo>
                    <a:pt x="199451" y="1550043"/>
                  </a:lnTo>
                  <a:lnTo>
                    <a:pt x="198871" y="1562592"/>
                  </a:lnTo>
                  <a:lnTo>
                    <a:pt x="205971" y="1550043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340" y="1550043"/>
                  </a:lnTo>
                  <a:lnTo>
                    <a:pt x="197686" y="1553084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99390" y="1550043"/>
                  </a:moveTo>
                  <a:lnTo>
                    <a:pt x="99235" y="1550043"/>
                  </a:lnTo>
                  <a:lnTo>
                    <a:pt x="99105" y="1550445"/>
                  </a:lnTo>
                  <a:lnTo>
                    <a:pt x="99390" y="15500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04886" y="1537343"/>
                  </a:lnTo>
                  <a:lnTo>
                    <a:pt x="96388" y="1550043"/>
                  </a:lnTo>
                  <a:lnTo>
                    <a:pt x="111310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11310" y="1550043"/>
                  </a:lnTo>
                  <a:lnTo>
                    <a:pt x="117229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21946" y="1537343"/>
                  </a:lnTo>
                  <a:lnTo>
                    <a:pt x="117229" y="1550043"/>
                  </a:lnTo>
                  <a:lnTo>
                    <a:pt x="142021" y="1550043"/>
                  </a:lnTo>
                  <a:lnTo>
                    <a:pt x="153798" y="1538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45566" y="1549699"/>
                  </a:moveTo>
                  <a:lnTo>
                    <a:pt x="145211" y="1550043"/>
                  </a:lnTo>
                  <a:lnTo>
                    <a:pt x="145566" y="1549699"/>
                  </a:lnTo>
                  <a:close/>
                </a:path>
                <a:path w="4284980" h="1655445">
                  <a:moveTo>
                    <a:pt x="153812" y="1541701"/>
                  </a:moveTo>
                  <a:lnTo>
                    <a:pt x="145566" y="1549699"/>
                  </a:lnTo>
                  <a:lnTo>
                    <a:pt x="145302" y="1550043"/>
                  </a:lnTo>
                  <a:lnTo>
                    <a:pt x="151481" y="1550043"/>
                  </a:lnTo>
                  <a:lnTo>
                    <a:pt x="153812" y="1541701"/>
                  </a:lnTo>
                  <a:close/>
                </a:path>
                <a:path w="4284980" h="1655445">
                  <a:moveTo>
                    <a:pt x="163727" y="1537343"/>
                  </a:moveTo>
                  <a:lnTo>
                    <a:pt x="158306" y="1537343"/>
                  </a:lnTo>
                  <a:lnTo>
                    <a:pt x="153812" y="1541701"/>
                  </a:lnTo>
                  <a:lnTo>
                    <a:pt x="151481" y="1550043"/>
                  </a:lnTo>
                  <a:lnTo>
                    <a:pt x="162725" y="1550043"/>
                  </a:lnTo>
                  <a:lnTo>
                    <a:pt x="163727" y="1537343"/>
                  </a:lnTo>
                  <a:close/>
                </a:path>
                <a:path w="4284980" h="1655445">
                  <a:moveTo>
                    <a:pt x="201817" y="1537343"/>
                  </a:moveTo>
                  <a:lnTo>
                    <a:pt x="172668" y="1537343"/>
                  </a:lnTo>
                  <a:lnTo>
                    <a:pt x="164873" y="1550043"/>
                  </a:lnTo>
                  <a:lnTo>
                    <a:pt x="198671" y="1550043"/>
                  </a:lnTo>
                  <a:lnTo>
                    <a:pt x="201817" y="1537343"/>
                  </a:lnTo>
                  <a:close/>
                </a:path>
                <a:path w="4284980" h="1655445">
                  <a:moveTo>
                    <a:pt x="210705" y="1546515"/>
                  </a:moveTo>
                  <a:lnTo>
                    <a:pt x="206677" y="1550043"/>
                  </a:lnTo>
                  <a:lnTo>
                    <a:pt x="210454" y="1550043"/>
                  </a:lnTo>
                  <a:lnTo>
                    <a:pt x="210705" y="1546515"/>
                  </a:lnTo>
                  <a:close/>
                </a:path>
                <a:path w="4284980" h="1655445">
                  <a:moveTo>
                    <a:pt x="215334" y="1542461"/>
                  </a:moveTo>
                  <a:lnTo>
                    <a:pt x="210705" y="1546515"/>
                  </a:lnTo>
                  <a:lnTo>
                    <a:pt x="210454" y="1550043"/>
                  </a:lnTo>
                  <a:lnTo>
                    <a:pt x="215334" y="1542461"/>
                  </a:lnTo>
                  <a:close/>
                </a:path>
                <a:path w="4284980" h="1655445">
                  <a:moveTo>
                    <a:pt x="219251" y="1539030"/>
                  </a:moveTo>
                  <a:lnTo>
                    <a:pt x="215334" y="1542461"/>
                  </a:lnTo>
                  <a:lnTo>
                    <a:pt x="210454" y="1550043"/>
                  </a:lnTo>
                  <a:lnTo>
                    <a:pt x="216796" y="1550043"/>
                  </a:lnTo>
                  <a:lnTo>
                    <a:pt x="219251" y="1539030"/>
                  </a:lnTo>
                  <a:close/>
                </a:path>
                <a:path w="4284980" h="1655445">
                  <a:moveTo>
                    <a:pt x="224514" y="1545244"/>
                  </a:moveTo>
                  <a:lnTo>
                    <a:pt x="222660" y="1550043"/>
                  </a:lnTo>
                  <a:lnTo>
                    <a:pt x="224376" y="1550043"/>
                  </a:lnTo>
                  <a:lnTo>
                    <a:pt x="224514" y="1545244"/>
                  </a:lnTo>
                  <a:close/>
                </a:path>
                <a:path w="4284980" h="1655445">
                  <a:moveTo>
                    <a:pt x="154860" y="1537951"/>
                  </a:moveTo>
                  <a:lnTo>
                    <a:pt x="153798" y="1538951"/>
                  </a:lnTo>
                  <a:lnTo>
                    <a:pt x="145566" y="1549699"/>
                  </a:lnTo>
                  <a:lnTo>
                    <a:pt x="153812" y="1541701"/>
                  </a:lnTo>
                  <a:lnTo>
                    <a:pt x="154860" y="1537951"/>
                  </a:lnTo>
                  <a:close/>
                </a:path>
                <a:path w="4284980" h="1655445">
                  <a:moveTo>
                    <a:pt x="218628" y="1537343"/>
                  </a:moveTo>
                  <a:lnTo>
                    <a:pt x="211357" y="1537343"/>
                  </a:lnTo>
                  <a:lnTo>
                    <a:pt x="210705" y="1546515"/>
                  </a:lnTo>
                  <a:lnTo>
                    <a:pt x="215334" y="1542461"/>
                  </a:lnTo>
                  <a:lnTo>
                    <a:pt x="218628" y="1537343"/>
                  </a:lnTo>
                  <a:close/>
                </a:path>
                <a:path w="4284980" h="1655445">
                  <a:moveTo>
                    <a:pt x="227567" y="1537343"/>
                  </a:moveTo>
                  <a:lnTo>
                    <a:pt x="224741" y="1537343"/>
                  </a:lnTo>
                  <a:lnTo>
                    <a:pt x="224514" y="1545244"/>
                  </a:lnTo>
                  <a:lnTo>
                    <a:pt x="227567" y="1537343"/>
                  </a:lnTo>
                  <a:close/>
                </a:path>
                <a:path w="4284980" h="1655445">
                  <a:moveTo>
                    <a:pt x="221177" y="1537343"/>
                  </a:moveTo>
                  <a:lnTo>
                    <a:pt x="219627" y="1537343"/>
                  </a:lnTo>
                  <a:lnTo>
                    <a:pt x="219251" y="1539030"/>
                  </a:lnTo>
                  <a:lnTo>
                    <a:pt x="221177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53798" y="1538951"/>
                  </a:lnTo>
                  <a:lnTo>
                    <a:pt x="154860" y="1537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55505" y="1537343"/>
                  </a:moveTo>
                  <a:lnTo>
                    <a:pt x="155029" y="1537343"/>
                  </a:lnTo>
                  <a:lnTo>
                    <a:pt x="154860" y="1537951"/>
                  </a:lnTo>
                  <a:lnTo>
                    <a:pt x="155505" y="1537343"/>
                  </a:lnTo>
                  <a:close/>
                </a:path>
                <a:path w="4284980" h="1655445">
                  <a:moveTo>
                    <a:pt x="131285" y="1524643"/>
                  </a:moveTo>
                  <a:lnTo>
                    <a:pt x="130778" y="1524643"/>
                  </a:lnTo>
                  <a:lnTo>
                    <a:pt x="124709" y="1537343"/>
                  </a:lnTo>
                  <a:lnTo>
                    <a:pt x="131285" y="1524643"/>
                  </a:lnTo>
                  <a:close/>
                </a:path>
                <a:path w="4284980" h="1655445">
                  <a:moveTo>
                    <a:pt x="178618" y="1524643"/>
                  </a:moveTo>
                  <a:lnTo>
                    <a:pt x="131577" y="1524643"/>
                  </a:lnTo>
                  <a:lnTo>
                    <a:pt x="129447" y="1537343"/>
                  </a:lnTo>
                  <a:lnTo>
                    <a:pt x="166868" y="1537343"/>
                  </a:lnTo>
                  <a:lnTo>
                    <a:pt x="178618" y="1524643"/>
                  </a:lnTo>
                  <a:close/>
                </a:path>
                <a:path w="4284980" h="1655445">
                  <a:moveTo>
                    <a:pt x="232186" y="1524643"/>
                  </a:moveTo>
                  <a:lnTo>
                    <a:pt x="183362" y="1524643"/>
                  </a:lnTo>
                  <a:lnTo>
                    <a:pt x="182169" y="1537343"/>
                  </a:lnTo>
                  <a:lnTo>
                    <a:pt x="226865" y="1537343"/>
                  </a:lnTo>
                  <a:lnTo>
                    <a:pt x="232186" y="1524643"/>
                  </a:lnTo>
                  <a:close/>
                </a:path>
                <a:path w="4284980" h="1655445">
                  <a:moveTo>
                    <a:pt x="253086" y="1524643"/>
                  </a:moveTo>
                  <a:lnTo>
                    <a:pt x="238958" y="1524643"/>
                  </a:lnTo>
                  <a:lnTo>
                    <a:pt x="232723" y="1537343"/>
                  </a:lnTo>
                  <a:lnTo>
                    <a:pt x="247213" y="1537343"/>
                  </a:lnTo>
                  <a:lnTo>
                    <a:pt x="253086" y="1524643"/>
                  </a:lnTo>
                  <a:close/>
                </a:path>
                <a:path w="4284980" h="1655445">
                  <a:moveTo>
                    <a:pt x="146930" y="1511943"/>
                  </a:moveTo>
                  <a:lnTo>
                    <a:pt x="145405" y="1511943"/>
                  </a:lnTo>
                  <a:lnTo>
                    <a:pt x="138045" y="1524643"/>
                  </a:lnTo>
                  <a:lnTo>
                    <a:pt x="145199" y="1524643"/>
                  </a:lnTo>
                  <a:lnTo>
                    <a:pt x="146930" y="1511943"/>
                  </a:lnTo>
                  <a:close/>
                </a:path>
                <a:path w="4284980" h="1655445">
                  <a:moveTo>
                    <a:pt x="252747" y="1511943"/>
                  </a:moveTo>
                  <a:lnTo>
                    <a:pt x="151445" y="1511943"/>
                  </a:lnTo>
                  <a:lnTo>
                    <a:pt x="151573" y="1524643"/>
                  </a:lnTo>
                  <a:lnTo>
                    <a:pt x="246363" y="1524643"/>
                  </a:lnTo>
                  <a:lnTo>
                    <a:pt x="252747" y="1511943"/>
                  </a:lnTo>
                  <a:close/>
                </a:path>
                <a:path w="4284980" h="1655445">
                  <a:moveTo>
                    <a:pt x="268654" y="1511943"/>
                  </a:moveTo>
                  <a:lnTo>
                    <a:pt x="266162" y="1511943"/>
                  </a:lnTo>
                  <a:lnTo>
                    <a:pt x="256015" y="1524643"/>
                  </a:lnTo>
                  <a:lnTo>
                    <a:pt x="263367" y="1524643"/>
                  </a:lnTo>
                  <a:lnTo>
                    <a:pt x="268654" y="1511943"/>
                  </a:lnTo>
                  <a:close/>
                </a:path>
                <a:path w="4284980" h="1655445">
                  <a:moveTo>
                    <a:pt x="279040" y="1511943"/>
                  </a:moveTo>
                  <a:lnTo>
                    <a:pt x="278537" y="1511943"/>
                  </a:lnTo>
                  <a:lnTo>
                    <a:pt x="269848" y="1524643"/>
                  </a:lnTo>
                  <a:lnTo>
                    <a:pt x="279040" y="1511943"/>
                  </a:lnTo>
                  <a:close/>
                </a:path>
                <a:path w="4284980" h="1655445">
                  <a:moveTo>
                    <a:pt x="263068" y="1499243"/>
                  </a:moveTo>
                  <a:lnTo>
                    <a:pt x="173360" y="1499243"/>
                  </a:lnTo>
                  <a:lnTo>
                    <a:pt x="170800" y="1511943"/>
                  </a:lnTo>
                  <a:lnTo>
                    <a:pt x="262642" y="1511943"/>
                  </a:lnTo>
                  <a:lnTo>
                    <a:pt x="263068" y="1499243"/>
                  </a:lnTo>
                  <a:close/>
                </a:path>
                <a:path w="4284980" h="1655445">
                  <a:moveTo>
                    <a:pt x="299905" y="1499243"/>
                  </a:moveTo>
                  <a:lnTo>
                    <a:pt x="276816" y="1499243"/>
                  </a:lnTo>
                  <a:lnTo>
                    <a:pt x="271626" y="1511943"/>
                  </a:lnTo>
                  <a:lnTo>
                    <a:pt x="295832" y="1511943"/>
                  </a:lnTo>
                  <a:lnTo>
                    <a:pt x="299905" y="1499243"/>
                  </a:lnTo>
                  <a:close/>
                </a:path>
                <a:path w="4284980" h="1655445">
                  <a:moveTo>
                    <a:pt x="318778" y="1499243"/>
                  </a:moveTo>
                  <a:lnTo>
                    <a:pt x="307877" y="1499243"/>
                  </a:lnTo>
                  <a:lnTo>
                    <a:pt x="298733" y="1511943"/>
                  </a:lnTo>
                  <a:lnTo>
                    <a:pt x="306511" y="1511943"/>
                  </a:lnTo>
                  <a:lnTo>
                    <a:pt x="318778" y="1499243"/>
                  </a:lnTo>
                  <a:close/>
                </a:path>
                <a:path w="4284980" h="1655445">
                  <a:moveTo>
                    <a:pt x="244074" y="1486543"/>
                  </a:moveTo>
                  <a:lnTo>
                    <a:pt x="202256" y="1486543"/>
                  </a:lnTo>
                  <a:lnTo>
                    <a:pt x="197768" y="1499243"/>
                  </a:lnTo>
                  <a:lnTo>
                    <a:pt x="234686" y="1499243"/>
                  </a:lnTo>
                  <a:lnTo>
                    <a:pt x="242623" y="1491779"/>
                  </a:lnTo>
                  <a:lnTo>
                    <a:pt x="244074" y="1486543"/>
                  </a:lnTo>
                  <a:close/>
                </a:path>
                <a:path w="4284980" h="1655445">
                  <a:moveTo>
                    <a:pt x="242623" y="1491779"/>
                  </a:moveTo>
                  <a:lnTo>
                    <a:pt x="234686" y="1499243"/>
                  </a:lnTo>
                  <a:lnTo>
                    <a:pt x="240554" y="1499243"/>
                  </a:lnTo>
                  <a:lnTo>
                    <a:pt x="242623" y="1491779"/>
                  </a:lnTo>
                  <a:close/>
                </a:path>
                <a:path w="4284980" h="1655445">
                  <a:moveTo>
                    <a:pt x="299503" y="1486543"/>
                  </a:moveTo>
                  <a:lnTo>
                    <a:pt x="248190" y="1486543"/>
                  </a:lnTo>
                  <a:lnTo>
                    <a:pt x="242623" y="1491779"/>
                  </a:lnTo>
                  <a:lnTo>
                    <a:pt x="240554" y="1499243"/>
                  </a:lnTo>
                  <a:lnTo>
                    <a:pt x="289183" y="1499243"/>
                  </a:lnTo>
                  <a:lnTo>
                    <a:pt x="298690" y="1489158"/>
                  </a:lnTo>
                  <a:lnTo>
                    <a:pt x="299503" y="1486543"/>
                  </a:lnTo>
                  <a:close/>
                </a:path>
                <a:path w="4284980" h="1655445">
                  <a:moveTo>
                    <a:pt x="308673" y="1486543"/>
                  </a:moveTo>
                  <a:lnTo>
                    <a:pt x="301155" y="1486543"/>
                  </a:lnTo>
                  <a:lnTo>
                    <a:pt x="298690" y="1489158"/>
                  </a:lnTo>
                  <a:lnTo>
                    <a:pt x="295554" y="1499243"/>
                  </a:lnTo>
                  <a:lnTo>
                    <a:pt x="298607" y="1499243"/>
                  </a:lnTo>
                  <a:lnTo>
                    <a:pt x="303121" y="1495472"/>
                  </a:lnTo>
                  <a:lnTo>
                    <a:pt x="303976" y="1494583"/>
                  </a:lnTo>
                  <a:lnTo>
                    <a:pt x="308673" y="1486543"/>
                  </a:lnTo>
                  <a:close/>
                </a:path>
                <a:path w="4284980" h="1655445">
                  <a:moveTo>
                    <a:pt x="303776" y="1494925"/>
                  </a:moveTo>
                  <a:lnTo>
                    <a:pt x="303121" y="1495472"/>
                  </a:lnTo>
                  <a:lnTo>
                    <a:pt x="299497" y="1499243"/>
                  </a:lnTo>
                  <a:lnTo>
                    <a:pt x="301253" y="1499243"/>
                  </a:lnTo>
                  <a:lnTo>
                    <a:pt x="303776" y="1494925"/>
                  </a:lnTo>
                  <a:close/>
                </a:path>
                <a:path w="4284980" h="1655445">
                  <a:moveTo>
                    <a:pt x="317000" y="1486543"/>
                  </a:moveTo>
                  <a:lnTo>
                    <a:pt x="313810" y="1486543"/>
                  </a:lnTo>
                  <a:lnTo>
                    <a:pt x="313125" y="1487115"/>
                  </a:lnTo>
                  <a:lnTo>
                    <a:pt x="308567" y="1499243"/>
                  </a:lnTo>
                  <a:lnTo>
                    <a:pt x="309027" y="1498871"/>
                  </a:lnTo>
                  <a:lnTo>
                    <a:pt x="314444" y="1491511"/>
                  </a:lnTo>
                  <a:lnTo>
                    <a:pt x="317000" y="1486543"/>
                  </a:lnTo>
                  <a:close/>
                </a:path>
                <a:path w="4284980" h="1655445">
                  <a:moveTo>
                    <a:pt x="311959" y="1496341"/>
                  </a:moveTo>
                  <a:lnTo>
                    <a:pt x="309027" y="1498871"/>
                  </a:lnTo>
                  <a:lnTo>
                    <a:pt x="308753" y="1499243"/>
                  </a:lnTo>
                  <a:lnTo>
                    <a:pt x="310466" y="1499243"/>
                  </a:lnTo>
                  <a:lnTo>
                    <a:pt x="311959" y="1496341"/>
                  </a:lnTo>
                  <a:close/>
                </a:path>
                <a:path w="4284980" h="1655445">
                  <a:moveTo>
                    <a:pt x="331849" y="1486543"/>
                  </a:moveTo>
                  <a:lnTo>
                    <a:pt x="322946" y="1499243"/>
                  </a:lnTo>
                  <a:lnTo>
                    <a:pt x="327381" y="1499243"/>
                  </a:lnTo>
                  <a:lnTo>
                    <a:pt x="331849" y="1486543"/>
                  </a:lnTo>
                  <a:close/>
                </a:path>
                <a:path w="4284980" h="1655445">
                  <a:moveTo>
                    <a:pt x="337491" y="1486543"/>
                  </a:moveTo>
                  <a:lnTo>
                    <a:pt x="328559" y="1499243"/>
                  </a:lnTo>
                  <a:lnTo>
                    <a:pt x="329256" y="1499243"/>
                  </a:lnTo>
                  <a:lnTo>
                    <a:pt x="337491" y="1486543"/>
                  </a:lnTo>
                  <a:close/>
                </a:path>
                <a:path w="4284980" h="1655445">
                  <a:moveTo>
                    <a:pt x="314444" y="1491511"/>
                  </a:moveTo>
                  <a:lnTo>
                    <a:pt x="309027" y="1498871"/>
                  </a:lnTo>
                  <a:lnTo>
                    <a:pt x="311959" y="1496341"/>
                  </a:lnTo>
                  <a:lnTo>
                    <a:pt x="314444" y="1491511"/>
                  </a:lnTo>
                  <a:close/>
                </a:path>
                <a:path w="4284980" h="1655445">
                  <a:moveTo>
                    <a:pt x="323311" y="1486543"/>
                  </a:moveTo>
                  <a:lnTo>
                    <a:pt x="318101" y="1486543"/>
                  </a:lnTo>
                  <a:lnTo>
                    <a:pt x="314444" y="1491511"/>
                  </a:lnTo>
                  <a:lnTo>
                    <a:pt x="311959" y="1496341"/>
                  </a:lnTo>
                  <a:lnTo>
                    <a:pt x="323311" y="1486543"/>
                  </a:lnTo>
                  <a:close/>
                </a:path>
                <a:path w="4284980" h="1655445">
                  <a:moveTo>
                    <a:pt x="313340" y="1486543"/>
                  </a:moveTo>
                  <a:lnTo>
                    <a:pt x="311702" y="1486543"/>
                  </a:lnTo>
                  <a:lnTo>
                    <a:pt x="303976" y="1494583"/>
                  </a:lnTo>
                  <a:lnTo>
                    <a:pt x="303776" y="1494925"/>
                  </a:lnTo>
                  <a:lnTo>
                    <a:pt x="313125" y="1487115"/>
                  </a:lnTo>
                  <a:lnTo>
                    <a:pt x="313340" y="1486543"/>
                  </a:lnTo>
                  <a:close/>
                </a:path>
                <a:path w="4284980" h="1655445">
                  <a:moveTo>
                    <a:pt x="311702" y="1486543"/>
                  </a:moveTo>
                  <a:lnTo>
                    <a:pt x="308673" y="1486543"/>
                  </a:lnTo>
                  <a:lnTo>
                    <a:pt x="303976" y="1494583"/>
                  </a:lnTo>
                  <a:lnTo>
                    <a:pt x="311702" y="1486543"/>
                  </a:lnTo>
                  <a:close/>
                </a:path>
                <a:path w="4284980" h="1655445">
                  <a:moveTo>
                    <a:pt x="301155" y="1486543"/>
                  </a:moveTo>
                  <a:lnTo>
                    <a:pt x="299503" y="1486543"/>
                  </a:lnTo>
                  <a:lnTo>
                    <a:pt x="298690" y="1489158"/>
                  </a:lnTo>
                  <a:lnTo>
                    <a:pt x="301155" y="1486543"/>
                  </a:lnTo>
                  <a:close/>
                </a:path>
                <a:path w="4284980" h="1655445">
                  <a:moveTo>
                    <a:pt x="313810" y="1486543"/>
                  </a:moveTo>
                  <a:lnTo>
                    <a:pt x="313340" y="1486543"/>
                  </a:lnTo>
                  <a:lnTo>
                    <a:pt x="313125" y="1487115"/>
                  </a:lnTo>
                  <a:lnTo>
                    <a:pt x="313810" y="1486543"/>
                  </a:lnTo>
                  <a:close/>
                </a:path>
                <a:path w="4284980" h="1655445">
                  <a:moveTo>
                    <a:pt x="263607" y="1473843"/>
                  </a:moveTo>
                  <a:lnTo>
                    <a:pt x="220868" y="1473843"/>
                  </a:lnTo>
                  <a:lnTo>
                    <a:pt x="206442" y="1486543"/>
                  </a:lnTo>
                  <a:lnTo>
                    <a:pt x="252729" y="1486543"/>
                  </a:lnTo>
                  <a:lnTo>
                    <a:pt x="263630" y="1475316"/>
                  </a:lnTo>
                  <a:lnTo>
                    <a:pt x="263607" y="1473843"/>
                  </a:lnTo>
                  <a:close/>
                </a:path>
                <a:path w="4284980" h="1655445">
                  <a:moveTo>
                    <a:pt x="314270" y="1473843"/>
                  </a:moveTo>
                  <a:lnTo>
                    <a:pt x="265060" y="1473843"/>
                  </a:lnTo>
                  <a:lnTo>
                    <a:pt x="263630" y="1475316"/>
                  </a:lnTo>
                  <a:lnTo>
                    <a:pt x="263802" y="1486543"/>
                  </a:lnTo>
                  <a:lnTo>
                    <a:pt x="312959" y="1486543"/>
                  </a:lnTo>
                  <a:lnTo>
                    <a:pt x="314270" y="1473843"/>
                  </a:lnTo>
                  <a:close/>
                </a:path>
                <a:path w="4284980" h="1655445">
                  <a:moveTo>
                    <a:pt x="359615" y="1473843"/>
                  </a:moveTo>
                  <a:lnTo>
                    <a:pt x="328581" y="1473843"/>
                  </a:lnTo>
                  <a:lnTo>
                    <a:pt x="316605" y="1486543"/>
                  </a:lnTo>
                  <a:lnTo>
                    <a:pt x="346081" y="1486543"/>
                  </a:lnTo>
                  <a:lnTo>
                    <a:pt x="359615" y="1473843"/>
                  </a:lnTo>
                  <a:close/>
                </a:path>
                <a:path w="4284980" h="1655445">
                  <a:moveTo>
                    <a:pt x="371005" y="1473843"/>
                  </a:moveTo>
                  <a:lnTo>
                    <a:pt x="360504" y="1473843"/>
                  </a:lnTo>
                  <a:lnTo>
                    <a:pt x="361785" y="1486543"/>
                  </a:lnTo>
                  <a:lnTo>
                    <a:pt x="366862" y="1486543"/>
                  </a:lnTo>
                  <a:lnTo>
                    <a:pt x="371005" y="1473843"/>
                  </a:lnTo>
                  <a:close/>
                </a:path>
                <a:path w="4284980" h="1655445">
                  <a:moveTo>
                    <a:pt x="265060" y="1473843"/>
                  </a:moveTo>
                  <a:lnTo>
                    <a:pt x="263607" y="1473843"/>
                  </a:lnTo>
                  <a:lnTo>
                    <a:pt x="263630" y="1475316"/>
                  </a:lnTo>
                  <a:lnTo>
                    <a:pt x="265060" y="1473843"/>
                  </a:lnTo>
                  <a:close/>
                </a:path>
                <a:path w="4284980" h="1655445">
                  <a:moveTo>
                    <a:pt x="238807" y="1461143"/>
                  </a:moveTo>
                  <a:lnTo>
                    <a:pt x="238546" y="1461143"/>
                  </a:lnTo>
                  <a:lnTo>
                    <a:pt x="233146" y="1473843"/>
                  </a:lnTo>
                  <a:lnTo>
                    <a:pt x="238807" y="1461143"/>
                  </a:lnTo>
                  <a:close/>
                </a:path>
                <a:path w="4284980" h="1655445">
                  <a:moveTo>
                    <a:pt x="370048" y="1461143"/>
                  </a:moveTo>
                  <a:lnTo>
                    <a:pt x="247513" y="1461143"/>
                  </a:lnTo>
                  <a:lnTo>
                    <a:pt x="238816" y="1473843"/>
                  </a:lnTo>
                  <a:lnTo>
                    <a:pt x="362545" y="1473843"/>
                  </a:lnTo>
                  <a:lnTo>
                    <a:pt x="367266" y="1467795"/>
                  </a:lnTo>
                  <a:lnTo>
                    <a:pt x="370048" y="1461143"/>
                  </a:lnTo>
                  <a:close/>
                </a:path>
                <a:path w="4284980" h="1655445">
                  <a:moveTo>
                    <a:pt x="367266" y="1467795"/>
                  </a:moveTo>
                  <a:lnTo>
                    <a:pt x="362545" y="1473843"/>
                  </a:lnTo>
                  <a:lnTo>
                    <a:pt x="364736" y="1473843"/>
                  </a:lnTo>
                  <a:lnTo>
                    <a:pt x="367266" y="1467795"/>
                  </a:lnTo>
                  <a:close/>
                </a:path>
                <a:path w="4284980" h="1655445">
                  <a:moveTo>
                    <a:pt x="384357" y="1461143"/>
                  </a:moveTo>
                  <a:lnTo>
                    <a:pt x="372458" y="1461143"/>
                  </a:lnTo>
                  <a:lnTo>
                    <a:pt x="367266" y="1467795"/>
                  </a:lnTo>
                  <a:lnTo>
                    <a:pt x="364736" y="1473843"/>
                  </a:lnTo>
                  <a:lnTo>
                    <a:pt x="368076" y="1473843"/>
                  </a:lnTo>
                  <a:lnTo>
                    <a:pt x="384357" y="1461143"/>
                  </a:lnTo>
                  <a:close/>
                </a:path>
                <a:path w="4284980" h="1655445">
                  <a:moveTo>
                    <a:pt x="265928" y="1448443"/>
                  </a:moveTo>
                  <a:lnTo>
                    <a:pt x="258758" y="1448443"/>
                  </a:lnTo>
                  <a:lnTo>
                    <a:pt x="258150" y="1461143"/>
                  </a:lnTo>
                  <a:lnTo>
                    <a:pt x="265928" y="1448443"/>
                  </a:lnTo>
                  <a:close/>
                </a:path>
                <a:path w="4284980" h="1655445">
                  <a:moveTo>
                    <a:pt x="397183" y="1448443"/>
                  </a:moveTo>
                  <a:lnTo>
                    <a:pt x="265928" y="1448443"/>
                  </a:lnTo>
                  <a:lnTo>
                    <a:pt x="260263" y="1461143"/>
                  </a:lnTo>
                  <a:lnTo>
                    <a:pt x="385164" y="1461143"/>
                  </a:lnTo>
                  <a:lnTo>
                    <a:pt x="397183" y="1448443"/>
                  </a:lnTo>
                  <a:close/>
                </a:path>
                <a:path w="4284980" h="1655445">
                  <a:moveTo>
                    <a:pt x="415366" y="1448443"/>
                  </a:moveTo>
                  <a:lnTo>
                    <a:pt x="405602" y="1448443"/>
                  </a:lnTo>
                  <a:lnTo>
                    <a:pt x="397670" y="1461143"/>
                  </a:lnTo>
                  <a:lnTo>
                    <a:pt x="407819" y="1461143"/>
                  </a:lnTo>
                  <a:lnTo>
                    <a:pt x="415366" y="1448443"/>
                  </a:lnTo>
                  <a:close/>
                </a:path>
                <a:path w="4284980" h="1655445">
                  <a:moveTo>
                    <a:pt x="420236" y="1435743"/>
                  </a:moveTo>
                  <a:lnTo>
                    <a:pt x="288474" y="1435743"/>
                  </a:lnTo>
                  <a:lnTo>
                    <a:pt x="282991" y="1448443"/>
                  </a:lnTo>
                  <a:lnTo>
                    <a:pt x="409549" y="1448443"/>
                  </a:lnTo>
                  <a:lnTo>
                    <a:pt x="420236" y="1435743"/>
                  </a:lnTo>
                  <a:close/>
                </a:path>
                <a:path w="4284980" h="1655445">
                  <a:moveTo>
                    <a:pt x="433389" y="1435743"/>
                  </a:moveTo>
                  <a:lnTo>
                    <a:pt x="425863" y="1435743"/>
                  </a:lnTo>
                  <a:lnTo>
                    <a:pt x="416850" y="1448443"/>
                  </a:lnTo>
                  <a:lnTo>
                    <a:pt x="429791" y="1448443"/>
                  </a:lnTo>
                  <a:lnTo>
                    <a:pt x="432784" y="1444027"/>
                  </a:lnTo>
                  <a:lnTo>
                    <a:pt x="433389" y="1435743"/>
                  </a:lnTo>
                  <a:close/>
                </a:path>
                <a:path w="4284980" h="1655445">
                  <a:moveTo>
                    <a:pt x="440184" y="1435743"/>
                  </a:moveTo>
                  <a:lnTo>
                    <a:pt x="438399" y="1435743"/>
                  </a:lnTo>
                  <a:lnTo>
                    <a:pt x="432784" y="1444027"/>
                  </a:lnTo>
                  <a:lnTo>
                    <a:pt x="432462" y="1448443"/>
                  </a:lnTo>
                  <a:lnTo>
                    <a:pt x="440184" y="1435743"/>
                  </a:lnTo>
                  <a:close/>
                </a:path>
                <a:path w="4284980" h="1655445">
                  <a:moveTo>
                    <a:pt x="356321" y="1397643"/>
                  </a:moveTo>
                  <a:lnTo>
                    <a:pt x="353000" y="1397643"/>
                  </a:lnTo>
                  <a:lnTo>
                    <a:pt x="336302" y="1410343"/>
                  </a:lnTo>
                  <a:lnTo>
                    <a:pt x="318231" y="1423043"/>
                  </a:lnTo>
                  <a:lnTo>
                    <a:pt x="301413" y="1435743"/>
                  </a:lnTo>
                  <a:lnTo>
                    <a:pt x="437773" y="1435743"/>
                  </a:lnTo>
                  <a:lnTo>
                    <a:pt x="444742" y="1428426"/>
                  </a:lnTo>
                  <a:lnTo>
                    <a:pt x="446506" y="1423043"/>
                  </a:lnTo>
                  <a:lnTo>
                    <a:pt x="449868" y="1423043"/>
                  </a:lnTo>
                  <a:lnTo>
                    <a:pt x="462617" y="1410343"/>
                  </a:lnTo>
                  <a:lnTo>
                    <a:pt x="349922" y="1410343"/>
                  </a:lnTo>
                  <a:lnTo>
                    <a:pt x="356321" y="1397643"/>
                  </a:lnTo>
                  <a:close/>
                </a:path>
                <a:path w="4284980" h="1655445">
                  <a:moveTo>
                    <a:pt x="451485" y="1423043"/>
                  </a:moveTo>
                  <a:lnTo>
                    <a:pt x="449868" y="1423043"/>
                  </a:lnTo>
                  <a:lnTo>
                    <a:pt x="444742" y="1428426"/>
                  </a:lnTo>
                  <a:lnTo>
                    <a:pt x="442344" y="1435743"/>
                  </a:lnTo>
                  <a:lnTo>
                    <a:pt x="460673" y="1435743"/>
                  </a:lnTo>
                  <a:lnTo>
                    <a:pt x="451485" y="1423043"/>
                  </a:lnTo>
                  <a:close/>
                </a:path>
                <a:path w="4284980" h="1655445">
                  <a:moveTo>
                    <a:pt x="449868" y="1423043"/>
                  </a:moveTo>
                  <a:lnTo>
                    <a:pt x="446506" y="1423043"/>
                  </a:lnTo>
                  <a:lnTo>
                    <a:pt x="444742" y="1428426"/>
                  </a:lnTo>
                  <a:lnTo>
                    <a:pt x="449868" y="1423043"/>
                  </a:lnTo>
                  <a:close/>
                </a:path>
                <a:path w="4284980" h="1655445">
                  <a:moveTo>
                    <a:pt x="475352" y="1410343"/>
                  </a:moveTo>
                  <a:lnTo>
                    <a:pt x="473171" y="1410343"/>
                  </a:lnTo>
                  <a:lnTo>
                    <a:pt x="459351" y="1423043"/>
                  </a:lnTo>
                  <a:lnTo>
                    <a:pt x="472056" y="1423043"/>
                  </a:lnTo>
                  <a:lnTo>
                    <a:pt x="477066" y="1413737"/>
                  </a:lnTo>
                  <a:lnTo>
                    <a:pt x="475352" y="1410343"/>
                  </a:lnTo>
                  <a:close/>
                </a:path>
                <a:path w="4284980" h="1655445">
                  <a:moveTo>
                    <a:pt x="487730" y="1410343"/>
                  </a:moveTo>
                  <a:lnTo>
                    <a:pt x="478893" y="1410343"/>
                  </a:lnTo>
                  <a:lnTo>
                    <a:pt x="477066" y="1413737"/>
                  </a:lnTo>
                  <a:lnTo>
                    <a:pt x="481765" y="1423043"/>
                  </a:lnTo>
                  <a:lnTo>
                    <a:pt x="487730" y="1410343"/>
                  </a:lnTo>
                  <a:close/>
                </a:path>
                <a:path w="4284980" h="1655445">
                  <a:moveTo>
                    <a:pt x="478893" y="1410343"/>
                  </a:moveTo>
                  <a:lnTo>
                    <a:pt x="475352" y="1410343"/>
                  </a:lnTo>
                  <a:lnTo>
                    <a:pt x="477066" y="1413737"/>
                  </a:lnTo>
                  <a:lnTo>
                    <a:pt x="478893" y="1410343"/>
                  </a:lnTo>
                  <a:close/>
                </a:path>
                <a:path w="4284980" h="1655445">
                  <a:moveTo>
                    <a:pt x="490088" y="1397643"/>
                  </a:moveTo>
                  <a:lnTo>
                    <a:pt x="359280" y="1397643"/>
                  </a:lnTo>
                  <a:lnTo>
                    <a:pt x="353686" y="1410343"/>
                  </a:lnTo>
                  <a:lnTo>
                    <a:pt x="488484" y="1410343"/>
                  </a:lnTo>
                  <a:lnTo>
                    <a:pt x="490088" y="1397643"/>
                  </a:lnTo>
                  <a:close/>
                </a:path>
                <a:path w="4284980" h="1655445">
                  <a:moveTo>
                    <a:pt x="505025" y="1397643"/>
                  </a:moveTo>
                  <a:lnTo>
                    <a:pt x="498765" y="1397643"/>
                  </a:lnTo>
                  <a:lnTo>
                    <a:pt x="488484" y="1410343"/>
                  </a:lnTo>
                  <a:lnTo>
                    <a:pt x="494642" y="1410343"/>
                  </a:lnTo>
                  <a:lnTo>
                    <a:pt x="505025" y="1397643"/>
                  </a:lnTo>
                  <a:close/>
                </a:path>
                <a:path w="4284980" h="1655445">
                  <a:moveTo>
                    <a:pt x="505965" y="1397643"/>
                  </a:moveTo>
                  <a:lnTo>
                    <a:pt x="505025" y="1397643"/>
                  </a:lnTo>
                  <a:lnTo>
                    <a:pt x="498772" y="1410343"/>
                  </a:lnTo>
                  <a:lnTo>
                    <a:pt x="505316" y="1399847"/>
                  </a:lnTo>
                  <a:lnTo>
                    <a:pt x="505965" y="1397643"/>
                  </a:lnTo>
                  <a:close/>
                </a:path>
                <a:path w="4284980" h="1655445">
                  <a:moveTo>
                    <a:pt x="503261" y="1406820"/>
                  </a:moveTo>
                  <a:lnTo>
                    <a:pt x="500080" y="1410343"/>
                  </a:lnTo>
                  <a:lnTo>
                    <a:pt x="502223" y="1410343"/>
                  </a:lnTo>
                  <a:lnTo>
                    <a:pt x="503261" y="1406820"/>
                  </a:lnTo>
                  <a:close/>
                </a:path>
                <a:path w="4284980" h="1655445">
                  <a:moveTo>
                    <a:pt x="511548" y="1397643"/>
                  </a:moveTo>
                  <a:lnTo>
                    <a:pt x="506690" y="1397643"/>
                  </a:lnTo>
                  <a:lnTo>
                    <a:pt x="505316" y="1399847"/>
                  </a:lnTo>
                  <a:lnTo>
                    <a:pt x="503261" y="1406820"/>
                  </a:lnTo>
                  <a:lnTo>
                    <a:pt x="511548" y="1397643"/>
                  </a:lnTo>
                  <a:close/>
                </a:path>
                <a:path w="4284980" h="1655445">
                  <a:moveTo>
                    <a:pt x="506690" y="1397643"/>
                  </a:moveTo>
                  <a:lnTo>
                    <a:pt x="505965" y="1397643"/>
                  </a:lnTo>
                  <a:lnTo>
                    <a:pt x="505316" y="1399847"/>
                  </a:lnTo>
                  <a:lnTo>
                    <a:pt x="506690" y="1397643"/>
                  </a:lnTo>
                  <a:close/>
                </a:path>
                <a:path w="4284980" h="1655445">
                  <a:moveTo>
                    <a:pt x="515473" y="1384943"/>
                  </a:moveTo>
                  <a:lnTo>
                    <a:pt x="381531" y="1384943"/>
                  </a:lnTo>
                  <a:lnTo>
                    <a:pt x="373699" y="1397643"/>
                  </a:lnTo>
                  <a:lnTo>
                    <a:pt x="506191" y="1397643"/>
                  </a:lnTo>
                  <a:lnTo>
                    <a:pt x="515473" y="1384943"/>
                  </a:lnTo>
                  <a:close/>
                </a:path>
                <a:path w="4284980" h="1655445">
                  <a:moveTo>
                    <a:pt x="537672" y="1384943"/>
                  </a:moveTo>
                  <a:lnTo>
                    <a:pt x="515473" y="1384943"/>
                  </a:lnTo>
                  <a:lnTo>
                    <a:pt x="508943" y="1397643"/>
                  </a:lnTo>
                  <a:lnTo>
                    <a:pt x="527866" y="1397643"/>
                  </a:lnTo>
                  <a:lnTo>
                    <a:pt x="537672" y="1384943"/>
                  </a:lnTo>
                  <a:close/>
                </a:path>
                <a:path w="4284980" h="1655445">
                  <a:moveTo>
                    <a:pt x="574278" y="1359543"/>
                  </a:moveTo>
                  <a:lnTo>
                    <a:pt x="423567" y="1359543"/>
                  </a:lnTo>
                  <a:lnTo>
                    <a:pt x="412068" y="1372243"/>
                  </a:lnTo>
                  <a:lnTo>
                    <a:pt x="403557" y="1384943"/>
                  </a:lnTo>
                  <a:lnTo>
                    <a:pt x="536219" y="1384943"/>
                  </a:lnTo>
                  <a:lnTo>
                    <a:pt x="541482" y="1381741"/>
                  </a:lnTo>
                  <a:lnTo>
                    <a:pt x="548633" y="1372243"/>
                  </a:lnTo>
                  <a:lnTo>
                    <a:pt x="564595" y="1372243"/>
                  </a:lnTo>
                  <a:lnTo>
                    <a:pt x="572946" y="1362660"/>
                  </a:lnTo>
                  <a:lnTo>
                    <a:pt x="574278" y="1359543"/>
                  </a:lnTo>
                  <a:close/>
                </a:path>
                <a:path w="4284980" h="1655445">
                  <a:moveTo>
                    <a:pt x="545130" y="1379521"/>
                  </a:moveTo>
                  <a:lnTo>
                    <a:pt x="541482" y="1381741"/>
                  </a:lnTo>
                  <a:lnTo>
                    <a:pt x="539071" y="1384943"/>
                  </a:lnTo>
                  <a:lnTo>
                    <a:pt x="542418" y="1384943"/>
                  </a:lnTo>
                  <a:lnTo>
                    <a:pt x="545130" y="1379521"/>
                  </a:lnTo>
                  <a:close/>
                </a:path>
                <a:path w="4284980" h="1655445">
                  <a:moveTo>
                    <a:pt x="548771" y="1372243"/>
                  </a:moveTo>
                  <a:lnTo>
                    <a:pt x="548633" y="1372243"/>
                  </a:lnTo>
                  <a:lnTo>
                    <a:pt x="541482" y="1381741"/>
                  </a:lnTo>
                  <a:lnTo>
                    <a:pt x="545130" y="1379521"/>
                  </a:lnTo>
                  <a:lnTo>
                    <a:pt x="548771" y="1372243"/>
                  </a:lnTo>
                  <a:close/>
                </a:path>
                <a:path w="4284980" h="1655445">
                  <a:moveTo>
                    <a:pt x="557094" y="1372243"/>
                  </a:moveTo>
                  <a:lnTo>
                    <a:pt x="548771" y="1372243"/>
                  </a:lnTo>
                  <a:lnTo>
                    <a:pt x="545130" y="1379521"/>
                  </a:lnTo>
                  <a:lnTo>
                    <a:pt x="557094" y="1372243"/>
                  </a:lnTo>
                  <a:close/>
                </a:path>
                <a:path w="4284980" h="1655445">
                  <a:moveTo>
                    <a:pt x="599155" y="1346843"/>
                  </a:moveTo>
                  <a:lnTo>
                    <a:pt x="596817" y="1346843"/>
                  </a:lnTo>
                  <a:lnTo>
                    <a:pt x="590460" y="1359543"/>
                  </a:lnTo>
                  <a:lnTo>
                    <a:pt x="575662" y="1359543"/>
                  </a:lnTo>
                  <a:lnTo>
                    <a:pt x="572946" y="1362660"/>
                  </a:lnTo>
                  <a:lnTo>
                    <a:pt x="568849" y="1372243"/>
                  </a:lnTo>
                  <a:lnTo>
                    <a:pt x="574854" y="1372243"/>
                  </a:lnTo>
                  <a:lnTo>
                    <a:pt x="591292" y="1359543"/>
                  </a:lnTo>
                  <a:lnTo>
                    <a:pt x="597310" y="1355024"/>
                  </a:lnTo>
                  <a:lnTo>
                    <a:pt x="599155" y="1346843"/>
                  </a:lnTo>
                  <a:close/>
                </a:path>
                <a:path w="4284980" h="1655445">
                  <a:moveTo>
                    <a:pt x="575662" y="1359543"/>
                  </a:moveTo>
                  <a:lnTo>
                    <a:pt x="574278" y="1359543"/>
                  </a:lnTo>
                  <a:lnTo>
                    <a:pt x="572946" y="1362660"/>
                  </a:lnTo>
                  <a:lnTo>
                    <a:pt x="575662" y="1359543"/>
                  </a:lnTo>
                  <a:close/>
                </a:path>
                <a:path w="4284980" h="1655445">
                  <a:moveTo>
                    <a:pt x="610269" y="1283343"/>
                  </a:moveTo>
                  <a:lnTo>
                    <a:pt x="577376" y="1283343"/>
                  </a:lnTo>
                  <a:lnTo>
                    <a:pt x="546526" y="1296043"/>
                  </a:lnTo>
                  <a:lnTo>
                    <a:pt x="513007" y="1321443"/>
                  </a:lnTo>
                  <a:lnTo>
                    <a:pt x="477493" y="1334143"/>
                  </a:lnTo>
                  <a:lnTo>
                    <a:pt x="440659" y="1359543"/>
                  </a:lnTo>
                  <a:lnTo>
                    <a:pt x="584957" y="1359543"/>
                  </a:lnTo>
                  <a:lnTo>
                    <a:pt x="592069" y="1346843"/>
                  </a:lnTo>
                  <a:lnTo>
                    <a:pt x="618707" y="1346843"/>
                  </a:lnTo>
                  <a:lnTo>
                    <a:pt x="622929" y="1334143"/>
                  </a:lnTo>
                  <a:lnTo>
                    <a:pt x="629207" y="1334143"/>
                  </a:lnTo>
                  <a:lnTo>
                    <a:pt x="638319" y="1321443"/>
                  </a:lnTo>
                  <a:lnTo>
                    <a:pt x="658005" y="1321443"/>
                  </a:lnTo>
                  <a:lnTo>
                    <a:pt x="662356" y="1308743"/>
                  </a:lnTo>
                  <a:lnTo>
                    <a:pt x="682938" y="1308743"/>
                  </a:lnTo>
                  <a:lnTo>
                    <a:pt x="696915" y="1296043"/>
                  </a:lnTo>
                  <a:lnTo>
                    <a:pt x="608143" y="1296043"/>
                  </a:lnTo>
                  <a:lnTo>
                    <a:pt x="610269" y="1283343"/>
                  </a:lnTo>
                  <a:close/>
                </a:path>
                <a:path w="4284980" h="1655445">
                  <a:moveTo>
                    <a:pt x="601155" y="1352136"/>
                  </a:moveTo>
                  <a:lnTo>
                    <a:pt x="597310" y="1355024"/>
                  </a:lnTo>
                  <a:lnTo>
                    <a:pt x="596291" y="1359543"/>
                  </a:lnTo>
                  <a:lnTo>
                    <a:pt x="597582" y="1359543"/>
                  </a:lnTo>
                  <a:lnTo>
                    <a:pt x="601155" y="1352136"/>
                  </a:lnTo>
                  <a:close/>
                </a:path>
                <a:path w="4284980" h="1655445">
                  <a:moveTo>
                    <a:pt x="608204" y="1346843"/>
                  </a:moveTo>
                  <a:lnTo>
                    <a:pt x="603709" y="1346843"/>
                  </a:lnTo>
                  <a:lnTo>
                    <a:pt x="601155" y="1352136"/>
                  </a:lnTo>
                  <a:lnTo>
                    <a:pt x="608204" y="1346843"/>
                  </a:lnTo>
                  <a:close/>
                </a:path>
                <a:path w="4284980" h="1655445">
                  <a:moveTo>
                    <a:pt x="629426" y="1334143"/>
                  </a:moveTo>
                  <a:lnTo>
                    <a:pt x="622929" y="1334143"/>
                  </a:lnTo>
                  <a:lnTo>
                    <a:pt x="624199" y="1346843"/>
                  </a:lnTo>
                  <a:lnTo>
                    <a:pt x="629426" y="1334143"/>
                  </a:lnTo>
                  <a:close/>
                </a:path>
                <a:path w="4284980" h="1655445">
                  <a:moveTo>
                    <a:pt x="649351" y="1321443"/>
                  </a:moveTo>
                  <a:lnTo>
                    <a:pt x="638319" y="1321443"/>
                  </a:lnTo>
                  <a:lnTo>
                    <a:pt x="640843" y="1334143"/>
                  </a:lnTo>
                  <a:lnTo>
                    <a:pt x="649351" y="1321443"/>
                  </a:lnTo>
                  <a:close/>
                </a:path>
                <a:path w="4284980" h="1655445">
                  <a:moveTo>
                    <a:pt x="651697" y="1330750"/>
                  </a:moveTo>
                  <a:lnTo>
                    <a:pt x="650686" y="1334143"/>
                  </a:lnTo>
                  <a:lnTo>
                    <a:pt x="651897" y="1334143"/>
                  </a:lnTo>
                  <a:lnTo>
                    <a:pt x="651697" y="1330750"/>
                  </a:lnTo>
                  <a:close/>
                </a:path>
                <a:path w="4284980" h="1655445">
                  <a:moveTo>
                    <a:pt x="654473" y="1321443"/>
                  </a:moveTo>
                  <a:lnTo>
                    <a:pt x="651150" y="1321443"/>
                  </a:lnTo>
                  <a:lnTo>
                    <a:pt x="651697" y="1330750"/>
                  </a:lnTo>
                  <a:lnTo>
                    <a:pt x="654473" y="1321443"/>
                  </a:lnTo>
                  <a:close/>
                </a:path>
                <a:path w="4284980" h="1655445">
                  <a:moveTo>
                    <a:pt x="675174" y="1308743"/>
                  </a:moveTo>
                  <a:lnTo>
                    <a:pt x="671073" y="1308743"/>
                  </a:lnTo>
                  <a:lnTo>
                    <a:pt x="659597" y="1321443"/>
                  </a:lnTo>
                  <a:lnTo>
                    <a:pt x="668497" y="1321443"/>
                  </a:lnTo>
                  <a:lnTo>
                    <a:pt x="675174" y="1308743"/>
                  </a:lnTo>
                  <a:close/>
                </a:path>
                <a:path w="4284980" h="1655445">
                  <a:moveTo>
                    <a:pt x="719016" y="1283343"/>
                  </a:moveTo>
                  <a:lnTo>
                    <a:pt x="612258" y="1283343"/>
                  </a:lnTo>
                  <a:lnTo>
                    <a:pt x="609101" y="1296043"/>
                  </a:lnTo>
                  <a:lnTo>
                    <a:pt x="716093" y="1296043"/>
                  </a:lnTo>
                  <a:lnTo>
                    <a:pt x="719016" y="1283343"/>
                  </a:lnTo>
                  <a:close/>
                </a:path>
                <a:path w="4284980" h="1655445">
                  <a:moveTo>
                    <a:pt x="604597" y="1270643"/>
                  </a:moveTo>
                  <a:lnTo>
                    <a:pt x="597490" y="1283343"/>
                  </a:lnTo>
                  <a:lnTo>
                    <a:pt x="600443" y="1283343"/>
                  </a:lnTo>
                  <a:lnTo>
                    <a:pt x="604597" y="1270643"/>
                  </a:lnTo>
                  <a:close/>
                </a:path>
                <a:path w="4284980" h="1655445">
                  <a:moveTo>
                    <a:pt x="617362" y="1270643"/>
                  </a:moveTo>
                  <a:lnTo>
                    <a:pt x="611533" y="1270643"/>
                  </a:lnTo>
                  <a:lnTo>
                    <a:pt x="606488" y="1283343"/>
                  </a:lnTo>
                  <a:lnTo>
                    <a:pt x="613245" y="1283343"/>
                  </a:lnTo>
                  <a:lnTo>
                    <a:pt x="617362" y="1270643"/>
                  </a:lnTo>
                  <a:close/>
                </a:path>
                <a:path w="4284980" h="1655445">
                  <a:moveTo>
                    <a:pt x="752529" y="1270643"/>
                  </a:moveTo>
                  <a:lnTo>
                    <a:pt x="650730" y="1270643"/>
                  </a:lnTo>
                  <a:lnTo>
                    <a:pt x="643988" y="1283343"/>
                  </a:lnTo>
                  <a:lnTo>
                    <a:pt x="741616" y="1283343"/>
                  </a:lnTo>
                  <a:lnTo>
                    <a:pt x="752529" y="1270643"/>
                  </a:lnTo>
                  <a:close/>
                </a:path>
                <a:path w="4284980" h="1655445">
                  <a:moveTo>
                    <a:pt x="661094" y="1257943"/>
                  </a:moveTo>
                  <a:lnTo>
                    <a:pt x="654104" y="1270643"/>
                  </a:lnTo>
                  <a:lnTo>
                    <a:pt x="661532" y="1270643"/>
                  </a:lnTo>
                  <a:lnTo>
                    <a:pt x="661094" y="1257943"/>
                  </a:lnTo>
                  <a:close/>
                </a:path>
                <a:path w="4284980" h="1655445">
                  <a:moveTo>
                    <a:pt x="767982" y="1257943"/>
                  </a:moveTo>
                  <a:lnTo>
                    <a:pt x="667018" y="1257943"/>
                  </a:lnTo>
                  <a:lnTo>
                    <a:pt x="661532" y="1270643"/>
                  </a:lnTo>
                  <a:lnTo>
                    <a:pt x="766442" y="1270643"/>
                  </a:lnTo>
                  <a:lnTo>
                    <a:pt x="767982" y="1257943"/>
                  </a:lnTo>
                  <a:close/>
                </a:path>
                <a:path w="4284980" h="1655445">
                  <a:moveTo>
                    <a:pt x="656175" y="1245243"/>
                  </a:moveTo>
                  <a:lnTo>
                    <a:pt x="646300" y="1245243"/>
                  </a:lnTo>
                  <a:lnTo>
                    <a:pt x="641714" y="1257943"/>
                  </a:lnTo>
                  <a:lnTo>
                    <a:pt x="652152" y="1257943"/>
                  </a:lnTo>
                  <a:lnTo>
                    <a:pt x="656175" y="1245243"/>
                  </a:lnTo>
                  <a:close/>
                </a:path>
                <a:path w="4284980" h="1655445">
                  <a:moveTo>
                    <a:pt x="792242" y="1245243"/>
                  </a:moveTo>
                  <a:lnTo>
                    <a:pt x="691073" y="1245243"/>
                  </a:lnTo>
                  <a:lnTo>
                    <a:pt x="681729" y="1257943"/>
                  </a:lnTo>
                  <a:lnTo>
                    <a:pt x="784978" y="1257943"/>
                  </a:lnTo>
                  <a:lnTo>
                    <a:pt x="792242" y="1245243"/>
                  </a:lnTo>
                  <a:close/>
                </a:path>
                <a:path w="4284980" h="1655445">
                  <a:moveTo>
                    <a:pt x="811100" y="1232543"/>
                  </a:moveTo>
                  <a:lnTo>
                    <a:pt x="726341" y="1232543"/>
                  </a:lnTo>
                  <a:lnTo>
                    <a:pt x="719567" y="1245243"/>
                  </a:lnTo>
                  <a:lnTo>
                    <a:pt x="805635" y="1245243"/>
                  </a:lnTo>
                  <a:lnTo>
                    <a:pt x="811100" y="1232543"/>
                  </a:lnTo>
                  <a:close/>
                </a:path>
                <a:path w="4284980" h="1655445">
                  <a:moveTo>
                    <a:pt x="819117" y="1232543"/>
                  </a:moveTo>
                  <a:lnTo>
                    <a:pt x="811100" y="1232543"/>
                  </a:lnTo>
                  <a:lnTo>
                    <a:pt x="807760" y="1245243"/>
                  </a:lnTo>
                  <a:lnTo>
                    <a:pt x="814912" y="1245243"/>
                  </a:lnTo>
                  <a:lnTo>
                    <a:pt x="819117" y="1232543"/>
                  </a:lnTo>
                  <a:close/>
                </a:path>
                <a:path w="4284980" h="1655445">
                  <a:moveTo>
                    <a:pt x="841175" y="1219843"/>
                  </a:moveTo>
                  <a:lnTo>
                    <a:pt x="749542" y="1219843"/>
                  </a:lnTo>
                  <a:lnTo>
                    <a:pt x="728925" y="1232543"/>
                  </a:lnTo>
                  <a:lnTo>
                    <a:pt x="833864" y="1232543"/>
                  </a:lnTo>
                  <a:lnTo>
                    <a:pt x="841175" y="1219843"/>
                  </a:lnTo>
                  <a:close/>
                </a:path>
                <a:path w="4284980" h="1655445">
                  <a:moveTo>
                    <a:pt x="854290" y="1219843"/>
                  </a:moveTo>
                  <a:lnTo>
                    <a:pt x="848964" y="1219843"/>
                  </a:lnTo>
                  <a:lnTo>
                    <a:pt x="846304" y="1232543"/>
                  </a:lnTo>
                  <a:lnTo>
                    <a:pt x="854290" y="1219843"/>
                  </a:lnTo>
                  <a:close/>
                </a:path>
                <a:path w="4284980" h="1655445">
                  <a:moveTo>
                    <a:pt x="816821" y="1181743"/>
                  </a:moveTo>
                  <a:lnTo>
                    <a:pt x="813205" y="1181743"/>
                  </a:lnTo>
                  <a:lnTo>
                    <a:pt x="797006" y="1194443"/>
                  </a:lnTo>
                  <a:lnTo>
                    <a:pt x="782107" y="1207143"/>
                  </a:lnTo>
                  <a:lnTo>
                    <a:pt x="767011" y="1219843"/>
                  </a:lnTo>
                  <a:lnTo>
                    <a:pt x="859802" y="1219843"/>
                  </a:lnTo>
                  <a:lnTo>
                    <a:pt x="867099" y="1207143"/>
                  </a:lnTo>
                  <a:lnTo>
                    <a:pt x="882114" y="1207143"/>
                  </a:lnTo>
                  <a:lnTo>
                    <a:pt x="893915" y="1194443"/>
                  </a:lnTo>
                  <a:lnTo>
                    <a:pt x="809572" y="1194443"/>
                  </a:lnTo>
                  <a:lnTo>
                    <a:pt x="816160" y="1187942"/>
                  </a:lnTo>
                  <a:lnTo>
                    <a:pt x="816821" y="1181743"/>
                  </a:lnTo>
                  <a:close/>
                </a:path>
                <a:path w="4284980" h="1655445">
                  <a:moveTo>
                    <a:pt x="872177" y="1207143"/>
                  </a:moveTo>
                  <a:lnTo>
                    <a:pt x="867099" y="1207143"/>
                  </a:lnTo>
                  <a:lnTo>
                    <a:pt x="863287" y="1219843"/>
                  </a:lnTo>
                  <a:lnTo>
                    <a:pt x="864125" y="1219843"/>
                  </a:lnTo>
                  <a:lnTo>
                    <a:pt x="872177" y="1207143"/>
                  </a:lnTo>
                  <a:close/>
                </a:path>
                <a:path w="4284980" h="1655445">
                  <a:moveTo>
                    <a:pt x="901223" y="1194443"/>
                  </a:moveTo>
                  <a:lnTo>
                    <a:pt x="893915" y="1194443"/>
                  </a:lnTo>
                  <a:lnTo>
                    <a:pt x="895726" y="1207143"/>
                  </a:lnTo>
                  <a:lnTo>
                    <a:pt x="901223" y="1194443"/>
                  </a:lnTo>
                  <a:close/>
                </a:path>
                <a:path w="4284980" h="1655445">
                  <a:moveTo>
                    <a:pt x="815540" y="1193748"/>
                  </a:moveTo>
                  <a:lnTo>
                    <a:pt x="815168" y="1194443"/>
                  </a:lnTo>
                  <a:lnTo>
                    <a:pt x="815466" y="1194443"/>
                  </a:lnTo>
                  <a:lnTo>
                    <a:pt x="815540" y="1193748"/>
                  </a:lnTo>
                  <a:close/>
                </a:path>
                <a:path w="4284980" h="1655445">
                  <a:moveTo>
                    <a:pt x="914211" y="1181743"/>
                  </a:moveTo>
                  <a:lnTo>
                    <a:pt x="825545" y="1181743"/>
                  </a:lnTo>
                  <a:lnTo>
                    <a:pt x="819474" y="1194443"/>
                  </a:lnTo>
                  <a:lnTo>
                    <a:pt x="906240" y="1194443"/>
                  </a:lnTo>
                  <a:lnTo>
                    <a:pt x="914211" y="1181743"/>
                  </a:lnTo>
                  <a:close/>
                </a:path>
                <a:path w="4284980" h="1655445">
                  <a:moveTo>
                    <a:pt x="920478" y="1181743"/>
                  </a:moveTo>
                  <a:lnTo>
                    <a:pt x="917712" y="1181743"/>
                  </a:lnTo>
                  <a:lnTo>
                    <a:pt x="912909" y="1194443"/>
                  </a:lnTo>
                  <a:lnTo>
                    <a:pt x="920478" y="1181743"/>
                  </a:lnTo>
                  <a:close/>
                </a:path>
                <a:path w="4284980" h="1655445">
                  <a:moveTo>
                    <a:pt x="821421" y="1182749"/>
                  </a:moveTo>
                  <a:lnTo>
                    <a:pt x="816160" y="1187942"/>
                  </a:lnTo>
                  <a:lnTo>
                    <a:pt x="815540" y="1193748"/>
                  </a:lnTo>
                  <a:lnTo>
                    <a:pt x="821421" y="1182749"/>
                  </a:lnTo>
                  <a:close/>
                </a:path>
                <a:path w="4284980" h="1655445">
                  <a:moveTo>
                    <a:pt x="822440" y="1181743"/>
                  </a:moveTo>
                  <a:lnTo>
                    <a:pt x="821959" y="1181743"/>
                  </a:lnTo>
                  <a:lnTo>
                    <a:pt x="821421" y="1182749"/>
                  </a:lnTo>
                  <a:lnTo>
                    <a:pt x="822440" y="1181743"/>
                  </a:lnTo>
                  <a:close/>
                </a:path>
                <a:path w="4284980" h="1655445">
                  <a:moveTo>
                    <a:pt x="943013" y="1169043"/>
                  </a:moveTo>
                  <a:lnTo>
                    <a:pt x="845541" y="1169043"/>
                  </a:lnTo>
                  <a:lnTo>
                    <a:pt x="833047" y="1181743"/>
                  </a:lnTo>
                  <a:lnTo>
                    <a:pt x="935221" y="1181743"/>
                  </a:lnTo>
                  <a:lnTo>
                    <a:pt x="943013" y="1169043"/>
                  </a:lnTo>
                  <a:close/>
                </a:path>
                <a:path w="4284980" h="1655445">
                  <a:moveTo>
                    <a:pt x="951075" y="1169043"/>
                  </a:moveTo>
                  <a:lnTo>
                    <a:pt x="943013" y="1169043"/>
                  </a:lnTo>
                  <a:lnTo>
                    <a:pt x="943725" y="1181743"/>
                  </a:lnTo>
                  <a:lnTo>
                    <a:pt x="951075" y="1169043"/>
                  </a:lnTo>
                  <a:close/>
                </a:path>
                <a:path w="4284980" h="1655445">
                  <a:moveTo>
                    <a:pt x="976914" y="1156343"/>
                  </a:moveTo>
                  <a:lnTo>
                    <a:pt x="876920" y="1156343"/>
                  </a:lnTo>
                  <a:lnTo>
                    <a:pt x="871580" y="1169043"/>
                  </a:lnTo>
                  <a:lnTo>
                    <a:pt x="971064" y="1169043"/>
                  </a:lnTo>
                  <a:lnTo>
                    <a:pt x="975565" y="1161524"/>
                  </a:lnTo>
                  <a:lnTo>
                    <a:pt x="976914" y="1156343"/>
                  </a:lnTo>
                  <a:close/>
                </a:path>
                <a:path w="4284980" h="1655445">
                  <a:moveTo>
                    <a:pt x="974014" y="1167476"/>
                  </a:moveTo>
                  <a:lnTo>
                    <a:pt x="973168" y="1169043"/>
                  </a:lnTo>
                  <a:lnTo>
                    <a:pt x="973606" y="1169043"/>
                  </a:lnTo>
                  <a:lnTo>
                    <a:pt x="974014" y="1167476"/>
                  </a:lnTo>
                  <a:close/>
                </a:path>
                <a:path w="4284980" h="1655445">
                  <a:moveTo>
                    <a:pt x="980027" y="1156343"/>
                  </a:moveTo>
                  <a:lnTo>
                    <a:pt x="978666" y="1156343"/>
                  </a:lnTo>
                  <a:lnTo>
                    <a:pt x="975565" y="1161524"/>
                  </a:lnTo>
                  <a:lnTo>
                    <a:pt x="974014" y="1167476"/>
                  </a:lnTo>
                  <a:lnTo>
                    <a:pt x="980027" y="1156343"/>
                  </a:lnTo>
                  <a:close/>
                </a:path>
                <a:path w="4284980" h="1655445">
                  <a:moveTo>
                    <a:pt x="978666" y="1156343"/>
                  </a:moveTo>
                  <a:lnTo>
                    <a:pt x="976914" y="1156343"/>
                  </a:lnTo>
                  <a:lnTo>
                    <a:pt x="975565" y="1161524"/>
                  </a:lnTo>
                  <a:lnTo>
                    <a:pt x="978666" y="1156343"/>
                  </a:lnTo>
                  <a:close/>
                </a:path>
                <a:path w="4284980" h="1655445">
                  <a:moveTo>
                    <a:pt x="894336" y="1152278"/>
                  </a:moveTo>
                  <a:lnTo>
                    <a:pt x="891862" y="1156343"/>
                  </a:lnTo>
                  <a:lnTo>
                    <a:pt x="894731" y="1156343"/>
                  </a:lnTo>
                  <a:lnTo>
                    <a:pt x="894336" y="1152278"/>
                  </a:lnTo>
                  <a:close/>
                </a:path>
                <a:path w="4284980" h="1655445">
                  <a:moveTo>
                    <a:pt x="898108" y="1146078"/>
                  </a:moveTo>
                  <a:lnTo>
                    <a:pt x="894336" y="1152278"/>
                  </a:lnTo>
                  <a:lnTo>
                    <a:pt x="894731" y="1156343"/>
                  </a:lnTo>
                  <a:lnTo>
                    <a:pt x="898108" y="1146078"/>
                  </a:lnTo>
                  <a:close/>
                </a:path>
                <a:path w="4284980" h="1655445">
                  <a:moveTo>
                    <a:pt x="899590" y="1143643"/>
                  </a:moveTo>
                  <a:lnTo>
                    <a:pt x="898108" y="1146078"/>
                  </a:lnTo>
                  <a:lnTo>
                    <a:pt x="894731" y="1156343"/>
                  </a:lnTo>
                  <a:lnTo>
                    <a:pt x="900742" y="1156343"/>
                  </a:lnTo>
                  <a:lnTo>
                    <a:pt x="899590" y="1143643"/>
                  </a:lnTo>
                  <a:close/>
                </a:path>
                <a:path w="4284980" h="1655445">
                  <a:moveTo>
                    <a:pt x="987127" y="1143643"/>
                  </a:moveTo>
                  <a:lnTo>
                    <a:pt x="907684" y="1143643"/>
                  </a:lnTo>
                  <a:lnTo>
                    <a:pt x="902459" y="1156343"/>
                  </a:lnTo>
                  <a:lnTo>
                    <a:pt x="985357" y="1156343"/>
                  </a:lnTo>
                  <a:lnTo>
                    <a:pt x="985551" y="1156135"/>
                  </a:lnTo>
                  <a:lnTo>
                    <a:pt x="987127" y="1143643"/>
                  </a:lnTo>
                  <a:close/>
                </a:path>
                <a:path w="4284980" h="1655445">
                  <a:moveTo>
                    <a:pt x="998446" y="1143643"/>
                  </a:moveTo>
                  <a:lnTo>
                    <a:pt x="997189" y="1143643"/>
                  </a:lnTo>
                  <a:lnTo>
                    <a:pt x="985551" y="1156135"/>
                  </a:lnTo>
                  <a:lnTo>
                    <a:pt x="985524" y="1156343"/>
                  </a:lnTo>
                  <a:lnTo>
                    <a:pt x="998446" y="1143643"/>
                  </a:lnTo>
                  <a:close/>
                </a:path>
                <a:path w="4284980" h="1655445">
                  <a:moveTo>
                    <a:pt x="1004647" y="1143856"/>
                  </a:moveTo>
                  <a:lnTo>
                    <a:pt x="1001691" y="1156343"/>
                  </a:lnTo>
                  <a:lnTo>
                    <a:pt x="1003608" y="1156343"/>
                  </a:lnTo>
                  <a:lnTo>
                    <a:pt x="1004647" y="1143856"/>
                  </a:lnTo>
                  <a:close/>
                </a:path>
                <a:path w="4284980" h="1655445">
                  <a:moveTo>
                    <a:pt x="1011880" y="1143643"/>
                  </a:moveTo>
                  <a:lnTo>
                    <a:pt x="1004698" y="1143643"/>
                  </a:lnTo>
                  <a:lnTo>
                    <a:pt x="1004719" y="1143856"/>
                  </a:lnTo>
                  <a:lnTo>
                    <a:pt x="1007880" y="1156343"/>
                  </a:lnTo>
                  <a:lnTo>
                    <a:pt x="1011880" y="1143643"/>
                  </a:lnTo>
                  <a:close/>
                </a:path>
                <a:path w="4284980" h="1655445">
                  <a:moveTo>
                    <a:pt x="898909" y="1143643"/>
                  </a:moveTo>
                  <a:lnTo>
                    <a:pt x="893496" y="1143643"/>
                  </a:lnTo>
                  <a:lnTo>
                    <a:pt x="894336" y="1152278"/>
                  </a:lnTo>
                  <a:lnTo>
                    <a:pt x="898108" y="1146078"/>
                  </a:lnTo>
                  <a:lnTo>
                    <a:pt x="898909" y="1143643"/>
                  </a:lnTo>
                  <a:close/>
                </a:path>
                <a:path w="4284980" h="1655445">
                  <a:moveTo>
                    <a:pt x="1014026" y="1130943"/>
                  </a:moveTo>
                  <a:lnTo>
                    <a:pt x="932259" y="1130943"/>
                  </a:lnTo>
                  <a:lnTo>
                    <a:pt x="922909" y="1143643"/>
                  </a:lnTo>
                  <a:lnTo>
                    <a:pt x="1005504" y="1143643"/>
                  </a:lnTo>
                  <a:lnTo>
                    <a:pt x="1014026" y="1130943"/>
                  </a:lnTo>
                  <a:close/>
                </a:path>
                <a:path w="4284980" h="1655445">
                  <a:moveTo>
                    <a:pt x="1016127" y="1138771"/>
                  </a:moveTo>
                  <a:lnTo>
                    <a:pt x="1011817" y="1143643"/>
                  </a:lnTo>
                  <a:lnTo>
                    <a:pt x="1017435" y="1143643"/>
                  </a:lnTo>
                  <a:lnTo>
                    <a:pt x="1016127" y="1138771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6127" y="1138771"/>
                  </a:lnTo>
                  <a:lnTo>
                    <a:pt x="1017435" y="1143643"/>
                  </a:lnTo>
                  <a:lnTo>
                    <a:pt x="1023800" y="1134976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3800" y="1134976"/>
                  </a:moveTo>
                  <a:lnTo>
                    <a:pt x="1017435" y="1143643"/>
                  </a:lnTo>
                  <a:lnTo>
                    <a:pt x="1025408" y="1143643"/>
                  </a:lnTo>
                  <a:lnTo>
                    <a:pt x="1023800" y="1134976"/>
                  </a:lnTo>
                  <a:close/>
                </a:path>
                <a:path w="4284980" h="1655445">
                  <a:moveTo>
                    <a:pt x="1034863" y="1130943"/>
                  </a:moveTo>
                  <a:lnTo>
                    <a:pt x="1033728" y="1130943"/>
                  </a:lnTo>
                  <a:lnTo>
                    <a:pt x="1030057" y="1143643"/>
                  </a:lnTo>
                  <a:lnTo>
                    <a:pt x="1034863" y="1130943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4026" y="1130943"/>
                  </a:lnTo>
                  <a:lnTo>
                    <a:pt x="1016127" y="1138771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6761" y="1130943"/>
                  </a:moveTo>
                  <a:lnTo>
                    <a:pt x="1023052" y="1130943"/>
                  </a:lnTo>
                  <a:lnTo>
                    <a:pt x="1023800" y="1134976"/>
                  </a:lnTo>
                  <a:lnTo>
                    <a:pt x="1026761" y="1130943"/>
                  </a:lnTo>
                  <a:close/>
                </a:path>
                <a:path w="4284980" h="1655445">
                  <a:moveTo>
                    <a:pt x="1037689" y="1118243"/>
                  </a:moveTo>
                  <a:lnTo>
                    <a:pt x="953207" y="1118243"/>
                  </a:lnTo>
                  <a:lnTo>
                    <a:pt x="943273" y="1130943"/>
                  </a:lnTo>
                  <a:lnTo>
                    <a:pt x="1034638" y="1130943"/>
                  </a:lnTo>
                  <a:lnTo>
                    <a:pt x="1037689" y="1118243"/>
                  </a:lnTo>
                  <a:close/>
                </a:path>
                <a:path w="4284980" h="1655445">
                  <a:moveTo>
                    <a:pt x="1042680" y="1128265"/>
                  </a:moveTo>
                  <a:lnTo>
                    <a:pt x="1040443" y="1130943"/>
                  </a:lnTo>
                  <a:lnTo>
                    <a:pt x="1042235" y="1130943"/>
                  </a:lnTo>
                  <a:lnTo>
                    <a:pt x="1042680" y="1128265"/>
                  </a:lnTo>
                  <a:close/>
                </a:path>
                <a:path w="4284980" h="1655445">
                  <a:moveTo>
                    <a:pt x="1043197" y="1127646"/>
                  </a:moveTo>
                  <a:lnTo>
                    <a:pt x="1042680" y="1128265"/>
                  </a:lnTo>
                  <a:lnTo>
                    <a:pt x="1042235" y="1130943"/>
                  </a:lnTo>
                  <a:lnTo>
                    <a:pt x="1043197" y="1127646"/>
                  </a:lnTo>
                  <a:close/>
                </a:path>
                <a:path w="4284980" h="1655445">
                  <a:moveTo>
                    <a:pt x="1054194" y="1118243"/>
                  </a:moveTo>
                  <a:lnTo>
                    <a:pt x="1051051" y="1118243"/>
                  </a:lnTo>
                  <a:lnTo>
                    <a:pt x="1043197" y="1127646"/>
                  </a:lnTo>
                  <a:lnTo>
                    <a:pt x="1042235" y="1130943"/>
                  </a:lnTo>
                  <a:lnTo>
                    <a:pt x="1047805" y="1130943"/>
                  </a:lnTo>
                  <a:lnTo>
                    <a:pt x="1054194" y="1118243"/>
                  </a:lnTo>
                  <a:close/>
                </a:path>
                <a:path w="4284980" h="1655445">
                  <a:moveTo>
                    <a:pt x="1057117" y="1128186"/>
                  </a:moveTo>
                  <a:lnTo>
                    <a:pt x="1053742" y="1130943"/>
                  </a:lnTo>
                  <a:lnTo>
                    <a:pt x="1057397" y="1130943"/>
                  </a:lnTo>
                  <a:lnTo>
                    <a:pt x="1057117" y="1128186"/>
                  </a:lnTo>
                  <a:close/>
                </a:path>
                <a:path w="4284980" h="1655445">
                  <a:moveTo>
                    <a:pt x="1045941" y="1118243"/>
                  </a:moveTo>
                  <a:lnTo>
                    <a:pt x="1044346" y="1118243"/>
                  </a:lnTo>
                  <a:lnTo>
                    <a:pt x="1042680" y="1128265"/>
                  </a:lnTo>
                  <a:lnTo>
                    <a:pt x="1043197" y="1127646"/>
                  </a:lnTo>
                  <a:lnTo>
                    <a:pt x="1045941" y="1118243"/>
                  </a:lnTo>
                  <a:close/>
                </a:path>
                <a:path w="4284980" h="1655445">
                  <a:moveTo>
                    <a:pt x="1069289" y="1118243"/>
                  </a:moveTo>
                  <a:lnTo>
                    <a:pt x="1056109" y="1118243"/>
                  </a:lnTo>
                  <a:lnTo>
                    <a:pt x="1057117" y="1128186"/>
                  </a:lnTo>
                  <a:lnTo>
                    <a:pt x="1069289" y="1118243"/>
                  </a:lnTo>
                  <a:close/>
                </a:path>
                <a:path w="4284980" h="1655445">
                  <a:moveTo>
                    <a:pt x="1049397" y="1105543"/>
                  </a:moveTo>
                  <a:lnTo>
                    <a:pt x="983106" y="1105543"/>
                  </a:lnTo>
                  <a:lnTo>
                    <a:pt x="972300" y="1118243"/>
                  </a:lnTo>
                  <a:lnTo>
                    <a:pt x="1045879" y="1118243"/>
                  </a:lnTo>
                  <a:lnTo>
                    <a:pt x="1049397" y="1105543"/>
                  </a:lnTo>
                  <a:close/>
                </a:path>
                <a:path w="4284980" h="1655445">
                  <a:moveTo>
                    <a:pt x="1068967" y="1105543"/>
                  </a:moveTo>
                  <a:lnTo>
                    <a:pt x="1050193" y="1105543"/>
                  </a:lnTo>
                  <a:lnTo>
                    <a:pt x="1046161" y="1118243"/>
                  </a:lnTo>
                  <a:lnTo>
                    <a:pt x="1064161" y="1118243"/>
                  </a:lnTo>
                  <a:lnTo>
                    <a:pt x="1068967" y="1105543"/>
                  </a:lnTo>
                  <a:close/>
                </a:path>
                <a:path w="4284980" h="1655445">
                  <a:moveTo>
                    <a:pt x="1077532" y="1105543"/>
                  </a:moveTo>
                  <a:lnTo>
                    <a:pt x="1068967" y="1105543"/>
                  </a:lnTo>
                  <a:lnTo>
                    <a:pt x="1064894" y="1118243"/>
                  </a:lnTo>
                  <a:lnTo>
                    <a:pt x="1077532" y="1105543"/>
                  </a:lnTo>
                  <a:close/>
                </a:path>
                <a:path w="4284980" h="1655445">
                  <a:moveTo>
                    <a:pt x="1090924" y="1105543"/>
                  </a:moveTo>
                  <a:lnTo>
                    <a:pt x="1077532" y="1105543"/>
                  </a:lnTo>
                  <a:lnTo>
                    <a:pt x="1077145" y="1118243"/>
                  </a:lnTo>
                  <a:lnTo>
                    <a:pt x="1087867" y="1118243"/>
                  </a:lnTo>
                  <a:lnTo>
                    <a:pt x="1089866" y="1114949"/>
                  </a:lnTo>
                  <a:lnTo>
                    <a:pt x="1090924" y="1105543"/>
                  </a:lnTo>
                  <a:close/>
                </a:path>
                <a:path w="4284980" h="1655445">
                  <a:moveTo>
                    <a:pt x="1089866" y="1114949"/>
                  </a:moveTo>
                  <a:lnTo>
                    <a:pt x="1087867" y="1118243"/>
                  </a:lnTo>
                  <a:lnTo>
                    <a:pt x="1089495" y="1118243"/>
                  </a:lnTo>
                  <a:lnTo>
                    <a:pt x="1089866" y="1114949"/>
                  </a:lnTo>
                  <a:close/>
                </a:path>
                <a:path w="4284980" h="1655445">
                  <a:moveTo>
                    <a:pt x="1096715" y="1105543"/>
                  </a:moveTo>
                  <a:lnTo>
                    <a:pt x="1095573" y="1105543"/>
                  </a:lnTo>
                  <a:lnTo>
                    <a:pt x="1089866" y="1114949"/>
                  </a:lnTo>
                  <a:lnTo>
                    <a:pt x="1089495" y="1118243"/>
                  </a:lnTo>
                  <a:lnTo>
                    <a:pt x="1090757" y="1118243"/>
                  </a:lnTo>
                  <a:lnTo>
                    <a:pt x="1096715" y="1105543"/>
                  </a:lnTo>
                  <a:close/>
                </a:path>
                <a:path w="4284980" h="1655445">
                  <a:moveTo>
                    <a:pt x="1072078" y="1092843"/>
                  </a:moveTo>
                  <a:lnTo>
                    <a:pt x="1005935" y="1092843"/>
                  </a:lnTo>
                  <a:lnTo>
                    <a:pt x="995071" y="1105543"/>
                  </a:lnTo>
                  <a:lnTo>
                    <a:pt x="1064610" y="1105543"/>
                  </a:lnTo>
                  <a:lnTo>
                    <a:pt x="1072078" y="1092843"/>
                  </a:lnTo>
                  <a:close/>
                </a:path>
                <a:path w="4284980" h="1655445">
                  <a:moveTo>
                    <a:pt x="1080548" y="1092843"/>
                  </a:moveTo>
                  <a:lnTo>
                    <a:pt x="1077323" y="1092843"/>
                  </a:lnTo>
                  <a:lnTo>
                    <a:pt x="1068883" y="1105543"/>
                  </a:lnTo>
                  <a:lnTo>
                    <a:pt x="1077574" y="1105543"/>
                  </a:lnTo>
                  <a:lnTo>
                    <a:pt x="1080548" y="1092843"/>
                  </a:lnTo>
                  <a:close/>
                </a:path>
                <a:path w="4284980" h="1655445">
                  <a:moveTo>
                    <a:pt x="1095363" y="1092843"/>
                  </a:moveTo>
                  <a:lnTo>
                    <a:pt x="1083280" y="1092843"/>
                  </a:lnTo>
                  <a:lnTo>
                    <a:pt x="1082747" y="1105543"/>
                  </a:lnTo>
                  <a:lnTo>
                    <a:pt x="1087121" y="1105543"/>
                  </a:lnTo>
                  <a:lnTo>
                    <a:pt x="1095363" y="1092843"/>
                  </a:lnTo>
                  <a:close/>
                </a:path>
                <a:path w="4284980" h="1655445">
                  <a:moveTo>
                    <a:pt x="1125378" y="1092843"/>
                  </a:moveTo>
                  <a:lnTo>
                    <a:pt x="1103175" y="1092843"/>
                  </a:lnTo>
                  <a:lnTo>
                    <a:pt x="1095479" y="1105543"/>
                  </a:lnTo>
                  <a:lnTo>
                    <a:pt x="1117189" y="1105543"/>
                  </a:lnTo>
                  <a:lnTo>
                    <a:pt x="1125378" y="1092843"/>
                  </a:lnTo>
                  <a:close/>
                </a:path>
                <a:path w="4284980" h="1655445">
                  <a:moveTo>
                    <a:pt x="1129651" y="1092843"/>
                  </a:moveTo>
                  <a:lnTo>
                    <a:pt x="1127572" y="1092843"/>
                  </a:lnTo>
                  <a:lnTo>
                    <a:pt x="1119508" y="1105543"/>
                  </a:lnTo>
                  <a:lnTo>
                    <a:pt x="1123359" y="1105543"/>
                  </a:lnTo>
                  <a:lnTo>
                    <a:pt x="1129651" y="1092843"/>
                  </a:lnTo>
                  <a:close/>
                </a:path>
                <a:path w="4284980" h="1655445">
                  <a:moveTo>
                    <a:pt x="1027521" y="1088363"/>
                  </a:moveTo>
                  <a:lnTo>
                    <a:pt x="1025795" y="1092843"/>
                  </a:lnTo>
                  <a:lnTo>
                    <a:pt x="1027713" y="1089175"/>
                  </a:lnTo>
                  <a:lnTo>
                    <a:pt x="1027521" y="1088363"/>
                  </a:lnTo>
                  <a:close/>
                </a:path>
                <a:path w="4284980" h="1655445">
                  <a:moveTo>
                    <a:pt x="1028316" y="1088020"/>
                  </a:moveTo>
                  <a:lnTo>
                    <a:pt x="1027713" y="1089175"/>
                  </a:lnTo>
                  <a:lnTo>
                    <a:pt x="1028581" y="1092843"/>
                  </a:lnTo>
                  <a:lnTo>
                    <a:pt x="1029994" y="1092843"/>
                  </a:lnTo>
                  <a:lnTo>
                    <a:pt x="1028316" y="1088020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040499" y="1080143"/>
                  </a:lnTo>
                  <a:lnTo>
                    <a:pt x="1029994" y="1092843"/>
                  </a:lnTo>
                  <a:lnTo>
                    <a:pt x="1150409" y="1092843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150409" y="1092843"/>
                  </a:lnTo>
                  <a:lnTo>
                    <a:pt x="1156346" y="1085175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346" y="1085175"/>
                  </a:moveTo>
                  <a:lnTo>
                    <a:pt x="1150409" y="1092843"/>
                  </a:lnTo>
                  <a:lnTo>
                    <a:pt x="1155675" y="1092843"/>
                  </a:lnTo>
                  <a:lnTo>
                    <a:pt x="1156346" y="1085175"/>
                  </a:lnTo>
                  <a:close/>
                </a:path>
                <a:path w="4284980" h="1655445">
                  <a:moveTo>
                    <a:pt x="1028001" y="1087114"/>
                  </a:moveTo>
                  <a:lnTo>
                    <a:pt x="1027521" y="1088363"/>
                  </a:lnTo>
                  <a:lnTo>
                    <a:pt x="1027713" y="1089175"/>
                  </a:lnTo>
                  <a:lnTo>
                    <a:pt x="1028316" y="1088020"/>
                  </a:lnTo>
                  <a:lnTo>
                    <a:pt x="1028001" y="1087114"/>
                  </a:lnTo>
                  <a:close/>
                </a:path>
                <a:path w="4284980" h="1655445">
                  <a:moveTo>
                    <a:pt x="1025576" y="1080143"/>
                  </a:moveTo>
                  <a:lnTo>
                    <a:pt x="1027521" y="1088363"/>
                  </a:lnTo>
                  <a:lnTo>
                    <a:pt x="1028001" y="1087114"/>
                  </a:lnTo>
                  <a:lnTo>
                    <a:pt x="1025576" y="1080143"/>
                  </a:lnTo>
                  <a:close/>
                </a:path>
                <a:path w="4284980" h="1655445">
                  <a:moveTo>
                    <a:pt x="1032434" y="1080143"/>
                  </a:moveTo>
                  <a:lnTo>
                    <a:pt x="1030685" y="1080143"/>
                  </a:lnTo>
                  <a:lnTo>
                    <a:pt x="1028001" y="1087114"/>
                  </a:lnTo>
                  <a:lnTo>
                    <a:pt x="1028316" y="1088020"/>
                  </a:lnTo>
                  <a:lnTo>
                    <a:pt x="1032434" y="1080143"/>
                  </a:lnTo>
                  <a:close/>
                </a:path>
                <a:path w="4284980" h="1655445">
                  <a:moveTo>
                    <a:pt x="1160242" y="1080143"/>
                  </a:moveTo>
                  <a:lnTo>
                    <a:pt x="1156787" y="1080143"/>
                  </a:lnTo>
                  <a:lnTo>
                    <a:pt x="1156346" y="1085175"/>
                  </a:lnTo>
                  <a:lnTo>
                    <a:pt x="1160242" y="1080143"/>
                  </a:lnTo>
                  <a:close/>
                </a:path>
                <a:path w="4284980" h="1655445">
                  <a:moveTo>
                    <a:pt x="1031670" y="1067443"/>
                  </a:moveTo>
                  <a:lnTo>
                    <a:pt x="1027146" y="1067443"/>
                  </a:lnTo>
                  <a:lnTo>
                    <a:pt x="1017733" y="1080143"/>
                  </a:lnTo>
                  <a:lnTo>
                    <a:pt x="1029115" y="1080143"/>
                  </a:lnTo>
                  <a:lnTo>
                    <a:pt x="1031670" y="1067443"/>
                  </a:lnTo>
                  <a:close/>
                </a:path>
                <a:path w="4284980" h="1655445">
                  <a:moveTo>
                    <a:pt x="1069187" y="1067443"/>
                  </a:moveTo>
                  <a:lnTo>
                    <a:pt x="1060328" y="1067443"/>
                  </a:lnTo>
                  <a:lnTo>
                    <a:pt x="1052622" y="1080143"/>
                  </a:lnTo>
                  <a:lnTo>
                    <a:pt x="1065731" y="1080143"/>
                  </a:lnTo>
                  <a:lnTo>
                    <a:pt x="1069187" y="1067443"/>
                  </a:lnTo>
                  <a:close/>
                </a:path>
                <a:path w="4284980" h="1655445">
                  <a:moveTo>
                    <a:pt x="1130400" y="1067443"/>
                  </a:moveTo>
                  <a:lnTo>
                    <a:pt x="1073291" y="1067443"/>
                  </a:lnTo>
                  <a:lnTo>
                    <a:pt x="1065731" y="1080143"/>
                  </a:lnTo>
                  <a:lnTo>
                    <a:pt x="1127677" y="1080143"/>
                  </a:lnTo>
                  <a:lnTo>
                    <a:pt x="1130400" y="1067443"/>
                  </a:lnTo>
                  <a:close/>
                </a:path>
                <a:path w="4284980" h="1655445">
                  <a:moveTo>
                    <a:pt x="1163090" y="1067443"/>
                  </a:moveTo>
                  <a:lnTo>
                    <a:pt x="1135792" y="1067443"/>
                  </a:lnTo>
                  <a:lnTo>
                    <a:pt x="1134871" y="1080143"/>
                  </a:lnTo>
                  <a:lnTo>
                    <a:pt x="1163676" y="1080143"/>
                  </a:lnTo>
                  <a:lnTo>
                    <a:pt x="1163090" y="1067443"/>
                  </a:lnTo>
                  <a:close/>
                </a:path>
                <a:path w="4284980" h="1655445">
                  <a:moveTo>
                    <a:pt x="1185267" y="1067443"/>
                  </a:moveTo>
                  <a:lnTo>
                    <a:pt x="1175753" y="1067443"/>
                  </a:lnTo>
                  <a:lnTo>
                    <a:pt x="1168466" y="1080143"/>
                  </a:lnTo>
                  <a:lnTo>
                    <a:pt x="1178911" y="1080143"/>
                  </a:lnTo>
                  <a:lnTo>
                    <a:pt x="1185267" y="1067443"/>
                  </a:lnTo>
                  <a:close/>
                </a:path>
                <a:path w="4284980" h="1655445">
                  <a:moveTo>
                    <a:pt x="1082285" y="1063086"/>
                  </a:moveTo>
                  <a:lnTo>
                    <a:pt x="1079469" y="1067443"/>
                  </a:lnTo>
                  <a:lnTo>
                    <a:pt x="1082307" y="1067443"/>
                  </a:lnTo>
                  <a:lnTo>
                    <a:pt x="1082285" y="1063086"/>
                  </a:lnTo>
                  <a:close/>
                </a:path>
                <a:path w="4284980" h="1655445">
                  <a:moveTo>
                    <a:pt x="1152022" y="1054743"/>
                  </a:moveTo>
                  <a:lnTo>
                    <a:pt x="1095741" y="1054743"/>
                  </a:lnTo>
                  <a:lnTo>
                    <a:pt x="1086538" y="1067443"/>
                  </a:lnTo>
                  <a:lnTo>
                    <a:pt x="1148252" y="1067443"/>
                  </a:lnTo>
                  <a:lnTo>
                    <a:pt x="1152022" y="1054743"/>
                  </a:lnTo>
                  <a:close/>
                </a:path>
                <a:path w="4284980" h="1655445">
                  <a:moveTo>
                    <a:pt x="1157273" y="1059465"/>
                  </a:moveTo>
                  <a:lnTo>
                    <a:pt x="1152642" y="1067443"/>
                  </a:lnTo>
                  <a:lnTo>
                    <a:pt x="1157205" y="1067443"/>
                  </a:lnTo>
                  <a:lnTo>
                    <a:pt x="1157431" y="1067211"/>
                  </a:lnTo>
                  <a:lnTo>
                    <a:pt x="1157273" y="1059465"/>
                  </a:lnTo>
                  <a:close/>
                </a:path>
                <a:path w="4284980" h="1655445">
                  <a:moveTo>
                    <a:pt x="1161317" y="1063210"/>
                  </a:moveTo>
                  <a:lnTo>
                    <a:pt x="1157431" y="1067211"/>
                  </a:lnTo>
                  <a:lnTo>
                    <a:pt x="1157435" y="1067443"/>
                  </a:lnTo>
                  <a:lnTo>
                    <a:pt x="1161317" y="1063210"/>
                  </a:lnTo>
                  <a:close/>
                </a:path>
                <a:path w="4284980" h="1655445">
                  <a:moveTo>
                    <a:pt x="1175409" y="1054743"/>
                  </a:moveTo>
                  <a:lnTo>
                    <a:pt x="1170859" y="1054743"/>
                  </a:lnTo>
                  <a:lnTo>
                    <a:pt x="1162933" y="1067443"/>
                  </a:lnTo>
                  <a:lnTo>
                    <a:pt x="1167233" y="1067443"/>
                  </a:lnTo>
                  <a:lnTo>
                    <a:pt x="1175409" y="1054743"/>
                  </a:lnTo>
                  <a:close/>
                </a:path>
                <a:path w="4284980" h="1655445">
                  <a:moveTo>
                    <a:pt x="1196597" y="1054743"/>
                  </a:moveTo>
                  <a:lnTo>
                    <a:pt x="1191958" y="1054743"/>
                  </a:lnTo>
                  <a:lnTo>
                    <a:pt x="1176848" y="1067443"/>
                  </a:lnTo>
                  <a:lnTo>
                    <a:pt x="1185497" y="1067443"/>
                  </a:lnTo>
                  <a:lnTo>
                    <a:pt x="1196597" y="1054743"/>
                  </a:lnTo>
                  <a:close/>
                </a:path>
                <a:path w="4284980" h="1655445">
                  <a:moveTo>
                    <a:pt x="1207885" y="1054743"/>
                  </a:moveTo>
                  <a:lnTo>
                    <a:pt x="1196597" y="1054743"/>
                  </a:lnTo>
                  <a:lnTo>
                    <a:pt x="1199780" y="1067443"/>
                  </a:lnTo>
                  <a:lnTo>
                    <a:pt x="1202241" y="1067443"/>
                  </a:lnTo>
                  <a:lnTo>
                    <a:pt x="1207885" y="1054743"/>
                  </a:lnTo>
                  <a:close/>
                </a:path>
                <a:path w="4284980" h="1655445">
                  <a:moveTo>
                    <a:pt x="1227988" y="1054743"/>
                  </a:moveTo>
                  <a:lnTo>
                    <a:pt x="1220219" y="1054743"/>
                  </a:lnTo>
                  <a:lnTo>
                    <a:pt x="1218167" y="1067443"/>
                  </a:lnTo>
                  <a:lnTo>
                    <a:pt x="1227988" y="1054743"/>
                  </a:lnTo>
                  <a:close/>
                </a:path>
                <a:path w="4284980" h="1655445">
                  <a:moveTo>
                    <a:pt x="1169079" y="1054743"/>
                  </a:moveTo>
                  <a:lnTo>
                    <a:pt x="1160014" y="1054743"/>
                  </a:lnTo>
                  <a:lnTo>
                    <a:pt x="1157273" y="1059465"/>
                  </a:lnTo>
                  <a:lnTo>
                    <a:pt x="1157431" y="1067211"/>
                  </a:lnTo>
                  <a:lnTo>
                    <a:pt x="1161430" y="1063086"/>
                  </a:lnTo>
                  <a:lnTo>
                    <a:pt x="1169079" y="1054743"/>
                  </a:lnTo>
                  <a:close/>
                </a:path>
                <a:path w="4284980" h="1655445">
                  <a:moveTo>
                    <a:pt x="1169540" y="1054743"/>
                  </a:moveTo>
                  <a:lnTo>
                    <a:pt x="1169079" y="1054743"/>
                  </a:lnTo>
                  <a:lnTo>
                    <a:pt x="1161317" y="1063210"/>
                  </a:lnTo>
                  <a:lnTo>
                    <a:pt x="1169540" y="1054743"/>
                  </a:lnTo>
                  <a:close/>
                </a:path>
                <a:path w="4284980" h="1655445">
                  <a:moveTo>
                    <a:pt x="1087677" y="1054743"/>
                  </a:moveTo>
                  <a:lnTo>
                    <a:pt x="1082244" y="1054743"/>
                  </a:lnTo>
                  <a:lnTo>
                    <a:pt x="1082285" y="1063086"/>
                  </a:lnTo>
                  <a:lnTo>
                    <a:pt x="1087677" y="1054743"/>
                  </a:lnTo>
                  <a:close/>
                </a:path>
                <a:path w="4284980" h="1655445">
                  <a:moveTo>
                    <a:pt x="1160014" y="1054743"/>
                  </a:moveTo>
                  <a:lnTo>
                    <a:pt x="1157177" y="1054743"/>
                  </a:lnTo>
                  <a:lnTo>
                    <a:pt x="1157273" y="1059465"/>
                  </a:lnTo>
                  <a:lnTo>
                    <a:pt x="1160014" y="1054743"/>
                  </a:lnTo>
                  <a:close/>
                </a:path>
                <a:path w="4284980" h="1655445">
                  <a:moveTo>
                    <a:pt x="1095029" y="1042043"/>
                  </a:moveTo>
                  <a:lnTo>
                    <a:pt x="1084370" y="1042043"/>
                  </a:lnTo>
                  <a:lnTo>
                    <a:pt x="1078851" y="1054743"/>
                  </a:lnTo>
                  <a:lnTo>
                    <a:pt x="1088476" y="1054743"/>
                  </a:lnTo>
                  <a:lnTo>
                    <a:pt x="1095029" y="1042043"/>
                  </a:lnTo>
                  <a:close/>
                </a:path>
                <a:path w="4284980" h="1655445">
                  <a:moveTo>
                    <a:pt x="1103427" y="1042043"/>
                  </a:moveTo>
                  <a:lnTo>
                    <a:pt x="1094781" y="1054743"/>
                  </a:lnTo>
                  <a:lnTo>
                    <a:pt x="1097539" y="1054743"/>
                  </a:lnTo>
                  <a:lnTo>
                    <a:pt x="1103427" y="1042043"/>
                  </a:lnTo>
                  <a:close/>
                </a:path>
                <a:path w="4284980" h="1655445">
                  <a:moveTo>
                    <a:pt x="1182732" y="1042043"/>
                  </a:moveTo>
                  <a:lnTo>
                    <a:pt x="1113091" y="1042043"/>
                  </a:lnTo>
                  <a:lnTo>
                    <a:pt x="1111039" y="1054743"/>
                  </a:lnTo>
                  <a:lnTo>
                    <a:pt x="1172917" y="1054743"/>
                  </a:lnTo>
                  <a:lnTo>
                    <a:pt x="1182732" y="1042043"/>
                  </a:lnTo>
                  <a:close/>
                </a:path>
                <a:path w="4284980" h="1655445">
                  <a:moveTo>
                    <a:pt x="1180403" y="1052470"/>
                  </a:moveTo>
                  <a:lnTo>
                    <a:pt x="1177006" y="1054743"/>
                  </a:lnTo>
                  <a:lnTo>
                    <a:pt x="1179896" y="1054743"/>
                  </a:lnTo>
                  <a:lnTo>
                    <a:pt x="1180403" y="1052470"/>
                  </a:lnTo>
                  <a:close/>
                </a:path>
                <a:path w="4284980" h="1655445">
                  <a:moveTo>
                    <a:pt x="1182656" y="1050963"/>
                  </a:moveTo>
                  <a:lnTo>
                    <a:pt x="1180403" y="1052470"/>
                  </a:lnTo>
                  <a:lnTo>
                    <a:pt x="1179896" y="1054743"/>
                  </a:lnTo>
                  <a:lnTo>
                    <a:pt x="1182656" y="1050963"/>
                  </a:lnTo>
                  <a:close/>
                </a:path>
                <a:path w="4284980" h="1655445">
                  <a:moveTo>
                    <a:pt x="1210439" y="1042043"/>
                  </a:moveTo>
                  <a:lnTo>
                    <a:pt x="1195988" y="1042043"/>
                  </a:lnTo>
                  <a:lnTo>
                    <a:pt x="1182656" y="1050963"/>
                  </a:lnTo>
                  <a:lnTo>
                    <a:pt x="1179896" y="1054743"/>
                  </a:lnTo>
                  <a:lnTo>
                    <a:pt x="1205319" y="1054743"/>
                  </a:lnTo>
                  <a:lnTo>
                    <a:pt x="1210439" y="1042043"/>
                  </a:lnTo>
                  <a:close/>
                </a:path>
                <a:path w="4284980" h="1655445">
                  <a:moveTo>
                    <a:pt x="1229536" y="1042043"/>
                  </a:moveTo>
                  <a:lnTo>
                    <a:pt x="1215716" y="1042043"/>
                  </a:lnTo>
                  <a:lnTo>
                    <a:pt x="1208817" y="1054743"/>
                  </a:lnTo>
                  <a:lnTo>
                    <a:pt x="1221810" y="1054743"/>
                  </a:lnTo>
                  <a:lnTo>
                    <a:pt x="1229536" y="1042043"/>
                  </a:lnTo>
                  <a:close/>
                </a:path>
                <a:path w="4284980" h="1655445">
                  <a:moveTo>
                    <a:pt x="1234260" y="1042043"/>
                  </a:moveTo>
                  <a:lnTo>
                    <a:pt x="1229947" y="1042043"/>
                  </a:lnTo>
                  <a:lnTo>
                    <a:pt x="1223734" y="1054743"/>
                  </a:lnTo>
                  <a:lnTo>
                    <a:pt x="1226376" y="1054743"/>
                  </a:lnTo>
                  <a:lnTo>
                    <a:pt x="1234260" y="1042043"/>
                  </a:lnTo>
                  <a:close/>
                </a:path>
                <a:path w="4284980" h="1655445">
                  <a:moveTo>
                    <a:pt x="1251139" y="1042043"/>
                  </a:moveTo>
                  <a:lnTo>
                    <a:pt x="1234260" y="1042043"/>
                  </a:lnTo>
                  <a:lnTo>
                    <a:pt x="1235580" y="1054743"/>
                  </a:lnTo>
                  <a:lnTo>
                    <a:pt x="1243883" y="1054743"/>
                  </a:lnTo>
                  <a:lnTo>
                    <a:pt x="1251139" y="1042043"/>
                  </a:lnTo>
                  <a:close/>
                </a:path>
                <a:path w="4284980" h="1655445">
                  <a:moveTo>
                    <a:pt x="1252281" y="1042043"/>
                  </a:moveTo>
                  <a:lnTo>
                    <a:pt x="1243883" y="1054743"/>
                  </a:lnTo>
                  <a:lnTo>
                    <a:pt x="1249914" y="1054743"/>
                  </a:lnTo>
                  <a:lnTo>
                    <a:pt x="1252281" y="1042043"/>
                  </a:lnTo>
                  <a:close/>
                </a:path>
                <a:path w="4284980" h="1655445">
                  <a:moveTo>
                    <a:pt x="1189169" y="1042043"/>
                  </a:moveTo>
                  <a:lnTo>
                    <a:pt x="1182732" y="1042043"/>
                  </a:lnTo>
                  <a:lnTo>
                    <a:pt x="1180403" y="1052470"/>
                  </a:lnTo>
                  <a:lnTo>
                    <a:pt x="1182656" y="1050963"/>
                  </a:lnTo>
                  <a:lnTo>
                    <a:pt x="1189169" y="1042043"/>
                  </a:lnTo>
                  <a:close/>
                </a:path>
                <a:path w="4284980" h="1655445">
                  <a:moveTo>
                    <a:pt x="1115028" y="1029343"/>
                  </a:moveTo>
                  <a:lnTo>
                    <a:pt x="1102798" y="1029343"/>
                  </a:lnTo>
                  <a:lnTo>
                    <a:pt x="1099597" y="1042043"/>
                  </a:lnTo>
                  <a:lnTo>
                    <a:pt x="1104547" y="1042043"/>
                  </a:lnTo>
                  <a:lnTo>
                    <a:pt x="1115028" y="1029343"/>
                  </a:lnTo>
                  <a:close/>
                </a:path>
                <a:path w="4284980" h="1655445">
                  <a:moveTo>
                    <a:pt x="1114014" y="1036332"/>
                  </a:moveTo>
                  <a:lnTo>
                    <a:pt x="1111315" y="1042043"/>
                  </a:lnTo>
                  <a:lnTo>
                    <a:pt x="1113186" y="1042043"/>
                  </a:lnTo>
                  <a:lnTo>
                    <a:pt x="1114014" y="1036332"/>
                  </a:lnTo>
                  <a:close/>
                </a:path>
                <a:path w="4284980" h="1655445">
                  <a:moveTo>
                    <a:pt x="1119971" y="1029343"/>
                  </a:moveTo>
                  <a:lnTo>
                    <a:pt x="1117317" y="1029343"/>
                  </a:lnTo>
                  <a:lnTo>
                    <a:pt x="1114014" y="1036332"/>
                  </a:lnTo>
                  <a:lnTo>
                    <a:pt x="1113186" y="1042043"/>
                  </a:lnTo>
                  <a:lnTo>
                    <a:pt x="1119971" y="1029343"/>
                  </a:lnTo>
                  <a:close/>
                </a:path>
                <a:path w="4284980" h="1655445">
                  <a:moveTo>
                    <a:pt x="1125562" y="1029343"/>
                  </a:moveTo>
                  <a:lnTo>
                    <a:pt x="1119971" y="1029343"/>
                  </a:lnTo>
                  <a:lnTo>
                    <a:pt x="1113186" y="1042043"/>
                  </a:lnTo>
                  <a:lnTo>
                    <a:pt x="1117698" y="1042043"/>
                  </a:lnTo>
                  <a:lnTo>
                    <a:pt x="1125562" y="1029343"/>
                  </a:lnTo>
                  <a:close/>
                </a:path>
                <a:path w="4284980" h="1655445">
                  <a:moveTo>
                    <a:pt x="1142148" y="1029343"/>
                  </a:moveTo>
                  <a:lnTo>
                    <a:pt x="1125562" y="1029343"/>
                  </a:lnTo>
                  <a:lnTo>
                    <a:pt x="1127185" y="1042043"/>
                  </a:lnTo>
                  <a:lnTo>
                    <a:pt x="1132915" y="1042043"/>
                  </a:lnTo>
                  <a:lnTo>
                    <a:pt x="1142148" y="1029343"/>
                  </a:lnTo>
                  <a:close/>
                </a:path>
                <a:path w="4284980" h="1655445">
                  <a:moveTo>
                    <a:pt x="1146034" y="1029343"/>
                  </a:moveTo>
                  <a:lnTo>
                    <a:pt x="1137084" y="1042043"/>
                  </a:lnTo>
                  <a:lnTo>
                    <a:pt x="1151142" y="1042043"/>
                  </a:lnTo>
                  <a:lnTo>
                    <a:pt x="1146034" y="1029343"/>
                  </a:lnTo>
                  <a:close/>
                </a:path>
                <a:path w="4284980" h="1655445">
                  <a:moveTo>
                    <a:pt x="1210251" y="1029343"/>
                  </a:moveTo>
                  <a:lnTo>
                    <a:pt x="1159729" y="1029343"/>
                  </a:lnTo>
                  <a:lnTo>
                    <a:pt x="1151142" y="1042043"/>
                  </a:lnTo>
                  <a:lnTo>
                    <a:pt x="1201207" y="1042043"/>
                  </a:lnTo>
                  <a:lnTo>
                    <a:pt x="1210251" y="1029343"/>
                  </a:lnTo>
                  <a:close/>
                </a:path>
                <a:path w="4284980" h="1655445">
                  <a:moveTo>
                    <a:pt x="1209903" y="1037452"/>
                  </a:moveTo>
                  <a:lnTo>
                    <a:pt x="1205069" y="1042043"/>
                  </a:lnTo>
                  <a:lnTo>
                    <a:pt x="1209706" y="1042043"/>
                  </a:lnTo>
                  <a:lnTo>
                    <a:pt x="1209903" y="1037452"/>
                  </a:lnTo>
                  <a:close/>
                </a:path>
                <a:path w="4284980" h="1655445">
                  <a:moveTo>
                    <a:pt x="1267327" y="1029343"/>
                  </a:moveTo>
                  <a:lnTo>
                    <a:pt x="1231965" y="1029343"/>
                  </a:lnTo>
                  <a:lnTo>
                    <a:pt x="1216854" y="1042043"/>
                  </a:lnTo>
                  <a:lnTo>
                    <a:pt x="1261443" y="1042043"/>
                  </a:lnTo>
                  <a:lnTo>
                    <a:pt x="1267327" y="1029343"/>
                  </a:lnTo>
                  <a:close/>
                </a:path>
                <a:path w="4284980" h="1655445">
                  <a:moveTo>
                    <a:pt x="1276992" y="1029343"/>
                  </a:moveTo>
                  <a:lnTo>
                    <a:pt x="1270511" y="1029343"/>
                  </a:lnTo>
                  <a:lnTo>
                    <a:pt x="1263010" y="1042043"/>
                  </a:lnTo>
                  <a:lnTo>
                    <a:pt x="1268071" y="1042043"/>
                  </a:lnTo>
                  <a:lnTo>
                    <a:pt x="1276805" y="1033458"/>
                  </a:lnTo>
                  <a:lnTo>
                    <a:pt x="1276992" y="1029343"/>
                  </a:lnTo>
                  <a:close/>
                </a:path>
                <a:path w="4284980" h="1655445">
                  <a:moveTo>
                    <a:pt x="1283966" y="1029343"/>
                  </a:moveTo>
                  <a:lnTo>
                    <a:pt x="1280992" y="1029343"/>
                  </a:lnTo>
                  <a:lnTo>
                    <a:pt x="1276805" y="1033458"/>
                  </a:lnTo>
                  <a:lnTo>
                    <a:pt x="1276416" y="1042043"/>
                  </a:lnTo>
                  <a:lnTo>
                    <a:pt x="1283966" y="1029343"/>
                  </a:lnTo>
                  <a:close/>
                </a:path>
                <a:path w="4284980" h="1655445">
                  <a:moveTo>
                    <a:pt x="1218440" y="1029343"/>
                  </a:moveTo>
                  <a:lnTo>
                    <a:pt x="1210251" y="1029343"/>
                  </a:lnTo>
                  <a:lnTo>
                    <a:pt x="1209903" y="1037452"/>
                  </a:lnTo>
                  <a:lnTo>
                    <a:pt x="1218440" y="1029343"/>
                  </a:lnTo>
                  <a:close/>
                </a:path>
                <a:path w="4284980" h="1655445">
                  <a:moveTo>
                    <a:pt x="1117317" y="1029343"/>
                  </a:moveTo>
                  <a:lnTo>
                    <a:pt x="1115028" y="1029343"/>
                  </a:lnTo>
                  <a:lnTo>
                    <a:pt x="1114014" y="1036332"/>
                  </a:lnTo>
                  <a:lnTo>
                    <a:pt x="1117317" y="1029343"/>
                  </a:lnTo>
                  <a:close/>
                </a:path>
                <a:path w="4284980" h="1655445">
                  <a:moveTo>
                    <a:pt x="1280992" y="1029343"/>
                  </a:moveTo>
                  <a:lnTo>
                    <a:pt x="1276992" y="1029343"/>
                  </a:lnTo>
                  <a:lnTo>
                    <a:pt x="1276805" y="1033458"/>
                  </a:lnTo>
                  <a:lnTo>
                    <a:pt x="1280992" y="1029343"/>
                  </a:lnTo>
                  <a:close/>
                </a:path>
                <a:path w="4284980" h="1655445">
                  <a:moveTo>
                    <a:pt x="1237318" y="1016643"/>
                  </a:moveTo>
                  <a:lnTo>
                    <a:pt x="1188206" y="1016643"/>
                  </a:lnTo>
                  <a:lnTo>
                    <a:pt x="1174742" y="1029343"/>
                  </a:lnTo>
                  <a:lnTo>
                    <a:pt x="1230737" y="1029343"/>
                  </a:lnTo>
                  <a:lnTo>
                    <a:pt x="1237318" y="1016643"/>
                  </a:lnTo>
                  <a:close/>
                </a:path>
                <a:path w="4284980" h="1655445">
                  <a:moveTo>
                    <a:pt x="1290650" y="1016643"/>
                  </a:moveTo>
                  <a:lnTo>
                    <a:pt x="1257066" y="1016643"/>
                  </a:lnTo>
                  <a:lnTo>
                    <a:pt x="1247667" y="1029343"/>
                  </a:lnTo>
                  <a:lnTo>
                    <a:pt x="1290613" y="1029343"/>
                  </a:lnTo>
                  <a:lnTo>
                    <a:pt x="1290650" y="1016643"/>
                  </a:lnTo>
                  <a:close/>
                </a:path>
                <a:path w="4284980" h="1655445">
                  <a:moveTo>
                    <a:pt x="1319553" y="1003943"/>
                  </a:moveTo>
                  <a:lnTo>
                    <a:pt x="1280403" y="1003943"/>
                  </a:lnTo>
                  <a:lnTo>
                    <a:pt x="1273992" y="1016643"/>
                  </a:lnTo>
                  <a:lnTo>
                    <a:pt x="1297128" y="1016643"/>
                  </a:lnTo>
                  <a:lnTo>
                    <a:pt x="1290613" y="1029343"/>
                  </a:lnTo>
                  <a:lnTo>
                    <a:pt x="1299602" y="1029343"/>
                  </a:lnTo>
                  <a:lnTo>
                    <a:pt x="1309122" y="1016643"/>
                  </a:lnTo>
                  <a:lnTo>
                    <a:pt x="1319553" y="1003943"/>
                  </a:lnTo>
                  <a:close/>
                </a:path>
                <a:path w="4284980" h="1655445">
                  <a:moveTo>
                    <a:pt x="1314797" y="1016643"/>
                  </a:moveTo>
                  <a:lnTo>
                    <a:pt x="1310554" y="1016643"/>
                  </a:lnTo>
                  <a:lnTo>
                    <a:pt x="1303030" y="1029343"/>
                  </a:lnTo>
                  <a:lnTo>
                    <a:pt x="1303881" y="1029343"/>
                  </a:lnTo>
                  <a:lnTo>
                    <a:pt x="1314797" y="1016643"/>
                  </a:lnTo>
                  <a:close/>
                </a:path>
                <a:path w="4284980" h="1655445">
                  <a:moveTo>
                    <a:pt x="1178006" y="1015673"/>
                  </a:moveTo>
                  <a:lnTo>
                    <a:pt x="1177225" y="1016643"/>
                  </a:lnTo>
                  <a:lnTo>
                    <a:pt x="1178178" y="1016643"/>
                  </a:lnTo>
                  <a:lnTo>
                    <a:pt x="1178006" y="1015673"/>
                  </a:lnTo>
                  <a:close/>
                </a:path>
                <a:path w="4284980" h="1655445">
                  <a:moveTo>
                    <a:pt x="1196673" y="1003943"/>
                  </a:moveTo>
                  <a:lnTo>
                    <a:pt x="1187738" y="1003943"/>
                  </a:lnTo>
                  <a:lnTo>
                    <a:pt x="1185885" y="1016643"/>
                  </a:lnTo>
                  <a:lnTo>
                    <a:pt x="1196286" y="1016643"/>
                  </a:lnTo>
                  <a:lnTo>
                    <a:pt x="1196673" y="1003943"/>
                  </a:lnTo>
                  <a:close/>
                </a:path>
                <a:path w="4284980" h="1655445">
                  <a:moveTo>
                    <a:pt x="1206848" y="1003943"/>
                  </a:moveTo>
                  <a:lnTo>
                    <a:pt x="1200638" y="1003943"/>
                  </a:lnTo>
                  <a:lnTo>
                    <a:pt x="1199445" y="1016643"/>
                  </a:lnTo>
                  <a:lnTo>
                    <a:pt x="1206848" y="1003943"/>
                  </a:lnTo>
                  <a:close/>
                </a:path>
                <a:path w="4284980" h="1655445">
                  <a:moveTo>
                    <a:pt x="1208188" y="1003943"/>
                  </a:moveTo>
                  <a:lnTo>
                    <a:pt x="1199528" y="1016643"/>
                  </a:lnTo>
                  <a:lnTo>
                    <a:pt x="1209340" y="1016643"/>
                  </a:lnTo>
                  <a:lnTo>
                    <a:pt x="1208188" y="1003943"/>
                  </a:lnTo>
                  <a:close/>
                </a:path>
                <a:path w="4284980" h="1655445">
                  <a:moveTo>
                    <a:pt x="1275193" y="1003943"/>
                  </a:moveTo>
                  <a:lnTo>
                    <a:pt x="1215131" y="1003943"/>
                  </a:lnTo>
                  <a:lnTo>
                    <a:pt x="1214032" y="1016643"/>
                  </a:lnTo>
                  <a:lnTo>
                    <a:pt x="1270174" y="1016643"/>
                  </a:lnTo>
                  <a:lnTo>
                    <a:pt x="1275193" y="1003943"/>
                  </a:lnTo>
                  <a:close/>
                </a:path>
                <a:path w="4284980" h="1655445">
                  <a:moveTo>
                    <a:pt x="1340778" y="1003943"/>
                  </a:moveTo>
                  <a:lnTo>
                    <a:pt x="1333881" y="1003943"/>
                  </a:lnTo>
                  <a:lnTo>
                    <a:pt x="1326998" y="1016643"/>
                  </a:lnTo>
                  <a:lnTo>
                    <a:pt x="1340778" y="1003943"/>
                  </a:lnTo>
                  <a:close/>
                </a:path>
                <a:path w="4284980" h="1655445">
                  <a:moveTo>
                    <a:pt x="1187443" y="1003943"/>
                  </a:moveTo>
                  <a:lnTo>
                    <a:pt x="1175917" y="1003943"/>
                  </a:lnTo>
                  <a:lnTo>
                    <a:pt x="1178006" y="1015673"/>
                  </a:lnTo>
                  <a:lnTo>
                    <a:pt x="1187443" y="1003943"/>
                  </a:lnTo>
                  <a:close/>
                </a:path>
                <a:path w="4284980" h="1655445">
                  <a:moveTo>
                    <a:pt x="1205528" y="991243"/>
                  </a:moveTo>
                  <a:lnTo>
                    <a:pt x="1197622" y="991243"/>
                  </a:lnTo>
                  <a:lnTo>
                    <a:pt x="1188314" y="1003943"/>
                  </a:lnTo>
                  <a:lnTo>
                    <a:pt x="1195852" y="1003943"/>
                  </a:lnTo>
                  <a:lnTo>
                    <a:pt x="1205528" y="991243"/>
                  </a:lnTo>
                  <a:close/>
                </a:path>
                <a:path w="4284980" h="1655445">
                  <a:moveTo>
                    <a:pt x="1215958" y="994319"/>
                  </a:moveTo>
                  <a:lnTo>
                    <a:pt x="1208533" y="1003943"/>
                  </a:lnTo>
                  <a:lnTo>
                    <a:pt x="1213143" y="1003943"/>
                  </a:lnTo>
                  <a:lnTo>
                    <a:pt x="1215958" y="994319"/>
                  </a:lnTo>
                  <a:close/>
                </a:path>
                <a:path w="4284980" h="1655445">
                  <a:moveTo>
                    <a:pt x="1339232" y="991243"/>
                  </a:moveTo>
                  <a:lnTo>
                    <a:pt x="1230983" y="991243"/>
                  </a:lnTo>
                  <a:lnTo>
                    <a:pt x="1225852" y="1003943"/>
                  </a:lnTo>
                  <a:lnTo>
                    <a:pt x="1329221" y="1003943"/>
                  </a:lnTo>
                  <a:lnTo>
                    <a:pt x="1339232" y="991243"/>
                  </a:lnTo>
                  <a:close/>
                </a:path>
                <a:path w="4284980" h="1655445">
                  <a:moveTo>
                    <a:pt x="1350992" y="999173"/>
                  </a:moveTo>
                  <a:lnTo>
                    <a:pt x="1347597" y="1003943"/>
                  </a:lnTo>
                  <a:lnTo>
                    <a:pt x="1352309" y="1003943"/>
                  </a:lnTo>
                  <a:lnTo>
                    <a:pt x="1350992" y="999173"/>
                  </a:lnTo>
                  <a:close/>
                </a:path>
                <a:path w="4284980" h="1655445">
                  <a:moveTo>
                    <a:pt x="1356634" y="991243"/>
                  </a:moveTo>
                  <a:lnTo>
                    <a:pt x="1348801" y="991243"/>
                  </a:lnTo>
                  <a:lnTo>
                    <a:pt x="1350992" y="999173"/>
                  </a:lnTo>
                  <a:lnTo>
                    <a:pt x="1356634" y="991243"/>
                  </a:lnTo>
                  <a:close/>
                </a:path>
                <a:path w="4284980" h="1655445">
                  <a:moveTo>
                    <a:pt x="1218331" y="991243"/>
                  </a:moveTo>
                  <a:lnTo>
                    <a:pt x="1216858" y="991243"/>
                  </a:lnTo>
                  <a:lnTo>
                    <a:pt x="1215958" y="994319"/>
                  </a:lnTo>
                  <a:lnTo>
                    <a:pt x="1218331" y="991243"/>
                  </a:lnTo>
                  <a:close/>
                </a:path>
                <a:path w="4284980" h="1655445">
                  <a:moveTo>
                    <a:pt x="1233506" y="978543"/>
                  </a:moveTo>
                  <a:lnTo>
                    <a:pt x="1231929" y="991243"/>
                  </a:lnTo>
                  <a:lnTo>
                    <a:pt x="1232576" y="991243"/>
                  </a:lnTo>
                  <a:lnTo>
                    <a:pt x="1237160" y="985820"/>
                  </a:lnTo>
                  <a:lnTo>
                    <a:pt x="1233506" y="978543"/>
                  </a:lnTo>
                  <a:close/>
                </a:path>
                <a:path w="4284980" h="1655445">
                  <a:moveTo>
                    <a:pt x="1238640" y="988768"/>
                  </a:moveTo>
                  <a:lnTo>
                    <a:pt x="1236082" y="991243"/>
                  </a:lnTo>
                  <a:lnTo>
                    <a:pt x="1239883" y="991243"/>
                  </a:lnTo>
                  <a:lnTo>
                    <a:pt x="1238640" y="988768"/>
                  </a:lnTo>
                  <a:close/>
                </a:path>
                <a:path w="4284980" h="1655445">
                  <a:moveTo>
                    <a:pt x="1335465" y="978543"/>
                  </a:moveTo>
                  <a:lnTo>
                    <a:pt x="1249206" y="978543"/>
                  </a:lnTo>
                  <a:lnTo>
                    <a:pt x="1244569" y="983031"/>
                  </a:lnTo>
                  <a:lnTo>
                    <a:pt x="1239883" y="991243"/>
                  </a:lnTo>
                  <a:lnTo>
                    <a:pt x="1327106" y="991243"/>
                  </a:lnTo>
                  <a:lnTo>
                    <a:pt x="1335465" y="978543"/>
                  </a:lnTo>
                  <a:close/>
                </a:path>
                <a:path w="4284980" h="1655445">
                  <a:moveTo>
                    <a:pt x="1360141" y="978543"/>
                  </a:moveTo>
                  <a:lnTo>
                    <a:pt x="1350534" y="978543"/>
                  </a:lnTo>
                  <a:lnTo>
                    <a:pt x="1341805" y="991243"/>
                  </a:lnTo>
                  <a:lnTo>
                    <a:pt x="1350498" y="991243"/>
                  </a:lnTo>
                  <a:lnTo>
                    <a:pt x="1360141" y="978543"/>
                  </a:lnTo>
                  <a:close/>
                </a:path>
                <a:path w="4284980" h="1655445">
                  <a:moveTo>
                    <a:pt x="1381889" y="978543"/>
                  </a:moveTo>
                  <a:lnTo>
                    <a:pt x="1371408" y="978543"/>
                  </a:lnTo>
                  <a:lnTo>
                    <a:pt x="1362309" y="991243"/>
                  </a:lnTo>
                  <a:lnTo>
                    <a:pt x="1378047" y="991243"/>
                  </a:lnTo>
                  <a:lnTo>
                    <a:pt x="1381889" y="978543"/>
                  </a:lnTo>
                  <a:close/>
                </a:path>
                <a:path w="4284980" h="1655445">
                  <a:moveTo>
                    <a:pt x="1390570" y="978543"/>
                  </a:moveTo>
                  <a:lnTo>
                    <a:pt x="1384103" y="978543"/>
                  </a:lnTo>
                  <a:lnTo>
                    <a:pt x="1382094" y="991243"/>
                  </a:lnTo>
                  <a:lnTo>
                    <a:pt x="1393240" y="991243"/>
                  </a:lnTo>
                  <a:lnTo>
                    <a:pt x="1390570" y="978543"/>
                  </a:lnTo>
                  <a:close/>
                </a:path>
                <a:path w="4284980" h="1655445">
                  <a:moveTo>
                    <a:pt x="1247129" y="978543"/>
                  </a:moveTo>
                  <a:lnTo>
                    <a:pt x="1243311" y="978543"/>
                  </a:lnTo>
                  <a:lnTo>
                    <a:pt x="1237160" y="985820"/>
                  </a:lnTo>
                  <a:lnTo>
                    <a:pt x="1238640" y="988768"/>
                  </a:lnTo>
                  <a:lnTo>
                    <a:pt x="1244569" y="983031"/>
                  </a:lnTo>
                  <a:lnTo>
                    <a:pt x="1247129" y="978543"/>
                  </a:lnTo>
                  <a:close/>
                </a:path>
                <a:path w="4284980" h="1655445">
                  <a:moveTo>
                    <a:pt x="1368582" y="965843"/>
                  </a:moveTo>
                  <a:lnTo>
                    <a:pt x="1269390" y="965843"/>
                  </a:lnTo>
                  <a:lnTo>
                    <a:pt x="1266594" y="978543"/>
                  </a:lnTo>
                  <a:lnTo>
                    <a:pt x="1365575" y="978543"/>
                  </a:lnTo>
                  <a:lnTo>
                    <a:pt x="1368582" y="965843"/>
                  </a:lnTo>
                  <a:close/>
                </a:path>
                <a:path w="4284980" h="1655445">
                  <a:moveTo>
                    <a:pt x="1386497" y="965843"/>
                  </a:moveTo>
                  <a:lnTo>
                    <a:pt x="1378330" y="965843"/>
                  </a:lnTo>
                  <a:lnTo>
                    <a:pt x="1369230" y="978543"/>
                  </a:lnTo>
                  <a:lnTo>
                    <a:pt x="1372633" y="978543"/>
                  </a:lnTo>
                  <a:lnTo>
                    <a:pt x="1386497" y="965843"/>
                  </a:lnTo>
                  <a:close/>
                </a:path>
                <a:path w="4284980" h="1655445">
                  <a:moveTo>
                    <a:pt x="1398517" y="965843"/>
                  </a:moveTo>
                  <a:lnTo>
                    <a:pt x="1386497" y="965843"/>
                  </a:lnTo>
                  <a:lnTo>
                    <a:pt x="1387209" y="978543"/>
                  </a:lnTo>
                  <a:lnTo>
                    <a:pt x="1395994" y="978543"/>
                  </a:lnTo>
                  <a:lnTo>
                    <a:pt x="1398517" y="965843"/>
                  </a:lnTo>
                  <a:close/>
                </a:path>
                <a:path w="4284980" h="1655445">
                  <a:moveTo>
                    <a:pt x="1414237" y="965843"/>
                  </a:moveTo>
                  <a:lnTo>
                    <a:pt x="1407619" y="978543"/>
                  </a:lnTo>
                  <a:lnTo>
                    <a:pt x="1410621" y="978543"/>
                  </a:lnTo>
                  <a:lnTo>
                    <a:pt x="1414237" y="965843"/>
                  </a:lnTo>
                  <a:close/>
                </a:path>
                <a:path w="4284980" h="1655445">
                  <a:moveTo>
                    <a:pt x="1272751" y="953143"/>
                  </a:moveTo>
                  <a:lnTo>
                    <a:pt x="1261034" y="965843"/>
                  </a:lnTo>
                  <a:lnTo>
                    <a:pt x="1265851" y="965843"/>
                  </a:lnTo>
                  <a:lnTo>
                    <a:pt x="1272751" y="953143"/>
                  </a:lnTo>
                  <a:close/>
                </a:path>
                <a:path w="4284980" h="1655445">
                  <a:moveTo>
                    <a:pt x="1277168" y="954768"/>
                  </a:moveTo>
                  <a:lnTo>
                    <a:pt x="1270538" y="965843"/>
                  </a:lnTo>
                  <a:lnTo>
                    <a:pt x="1277442" y="965843"/>
                  </a:lnTo>
                  <a:lnTo>
                    <a:pt x="1277168" y="954768"/>
                  </a:lnTo>
                  <a:close/>
                </a:path>
                <a:path w="4284980" h="1655445">
                  <a:moveTo>
                    <a:pt x="1398486" y="953143"/>
                  </a:moveTo>
                  <a:lnTo>
                    <a:pt x="1284489" y="953143"/>
                  </a:lnTo>
                  <a:lnTo>
                    <a:pt x="1277442" y="965843"/>
                  </a:lnTo>
                  <a:lnTo>
                    <a:pt x="1392232" y="965843"/>
                  </a:lnTo>
                  <a:lnTo>
                    <a:pt x="1398486" y="953143"/>
                  </a:lnTo>
                  <a:close/>
                </a:path>
                <a:path w="4284980" h="1655445">
                  <a:moveTo>
                    <a:pt x="1397482" y="960613"/>
                  </a:moveTo>
                  <a:lnTo>
                    <a:pt x="1393254" y="965843"/>
                  </a:lnTo>
                  <a:lnTo>
                    <a:pt x="1396780" y="965843"/>
                  </a:lnTo>
                  <a:lnTo>
                    <a:pt x="1397482" y="960613"/>
                  </a:lnTo>
                  <a:close/>
                </a:path>
                <a:path w="4284980" h="1655445">
                  <a:moveTo>
                    <a:pt x="1416578" y="953143"/>
                  </a:moveTo>
                  <a:lnTo>
                    <a:pt x="1403522" y="953143"/>
                  </a:lnTo>
                  <a:lnTo>
                    <a:pt x="1398210" y="965843"/>
                  </a:lnTo>
                  <a:lnTo>
                    <a:pt x="1417003" y="965843"/>
                  </a:lnTo>
                  <a:lnTo>
                    <a:pt x="1416578" y="953143"/>
                  </a:lnTo>
                  <a:close/>
                </a:path>
                <a:path w="4284980" h="1655445">
                  <a:moveTo>
                    <a:pt x="1434841" y="953143"/>
                  </a:moveTo>
                  <a:lnTo>
                    <a:pt x="1425338" y="953143"/>
                  </a:lnTo>
                  <a:lnTo>
                    <a:pt x="1426516" y="965843"/>
                  </a:lnTo>
                  <a:lnTo>
                    <a:pt x="1434841" y="953143"/>
                  </a:lnTo>
                  <a:close/>
                </a:path>
                <a:path w="4284980" h="1655445">
                  <a:moveTo>
                    <a:pt x="1447804" y="953143"/>
                  </a:moveTo>
                  <a:lnTo>
                    <a:pt x="1434841" y="953143"/>
                  </a:lnTo>
                  <a:lnTo>
                    <a:pt x="1436076" y="965843"/>
                  </a:lnTo>
                  <a:lnTo>
                    <a:pt x="1447804" y="953143"/>
                  </a:lnTo>
                  <a:close/>
                </a:path>
                <a:path w="4284980" h="1655445">
                  <a:moveTo>
                    <a:pt x="1463539" y="953143"/>
                  </a:moveTo>
                  <a:lnTo>
                    <a:pt x="1455615" y="953143"/>
                  </a:lnTo>
                  <a:lnTo>
                    <a:pt x="1454505" y="965843"/>
                  </a:lnTo>
                  <a:lnTo>
                    <a:pt x="1463539" y="953143"/>
                  </a:lnTo>
                  <a:close/>
                </a:path>
                <a:path w="4284980" h="1655445">
                  <a:moveTo>
                    <a:pt x="1403522" y="953143"/>
                  </a:moveTo>
                  <a:lnTo>
                    <a:pt x="1398486" y="953143"/>
                  </a:lnTo>
                  <a:lnTo>
                    <a:pt x="1397482" y="960613"/>
                  </a:lnTo>
                  <a:lnTo>
                    <a:pt x="1403522" y="953143"/>
                  </a:lnTo>
                  <a:close/>
                </a:path>
                <a:path w="4284980" h="1655445">
                  <a:moveTo>
                    <a:pt x="1278141" y="953143"/>
                  </a:moveTo>
                  <a:lnTo>
                    <a:pt x="1277128" y="953143"/>
                  </a:lnTo>
                  <a:lnTo>
                    <a:pt x="1277168" y="954768"/>
                  </a:lnTo>
                  <a:lnTo>
                    <a:pt x="1278141" y="953143"/>
                  </a:lnTo>
                  <a:close/>
                </a:path>
                <a:path w="4284980" h="1655445">
                  <a:moveTo>
                    <a:pt x="1297908" y="940443"/>
                  </a:moveTo>
                  <a:lnTo>
                    <a:pt x="1294698" y="940443"/>
                  </a:lnTo>
                  <a:lnTo>
                    <a:pt x="1292085" y="953143"/>
                  </a:lnTo>
                  <a:lnTo>
                    <a:pt x="1295614" y="953143"/>
                  </a:lnTo>
                  <a:lnTo>
                    <a:pt x="1297908" y="940443"/>
                  </a:lnTo>
                  <a:close/>
                </a:path>
                <a:path w="4284980" h="1655445">
                  <a:moveTo>
                    <a:pt x="1416066" y="940443"/>
                  </a:moveTo>
                  <a:lnTo>
                    <a:pt x="1306204" y="940443"/>
                  </a:lnTo>
                  <a:lnTo>
                    <a:pt x="1296147" y="953143"/>
                  </a:lnTo>
                  <a:lnTo>
                    <a:pt x="1421783" y="953143"/>
                  </a:lnTo>
                  <a:lnTo>
                    <a:pt x="1416066" y="940443"/>
                  </a:lnTo>
                  <a:close/>
                </a:path>
                <a:path w="4284980" h="1655445">
                  <a:moveTo>
                    <a:pt x="1432788" y="940443"/>
                  </a:moveTo>
                  <a:lnTo>
                    <a:pt x="1422516" y="940443"/>
                  </a:lnTo>
                  <a:lnTo>
                    <a:pt x="1426715" y="953143"/>
                  </a:lnTo>
                  <a:lnTo>
                    <a:pt x="1432788" y="940443"/>
                  </a:lnTo>
                  <a:close/>
                </a:path>
                <a:path w="4284980" h="1655445">
                  <a:moveTo>
                    <a:pt x="1443721" y="940443"/>
                  </a:moveTo>
                  <a:lnTo>
                    <a:pt x="1442118" y="940443"/>
                  </a:lnTo>
                  <a:lnTo>
                    <a:pt x="1439490" y="953143"/>
                  </a:lnTo>
                  <a:lnTo>
                    <a:pt x="1440327" y="953143"/>
                  </a:lnTo>
                  <a:lnTo>
                    <a:pt x="1443721" y="940443"/>
                  </a:lnTo>
                  <a:close/>
                </a:path>
                <a:path w="4284980" h="1655445">
                  <a:moveTo>
                    <a:pt x="1447139" y="951023"/>
                  </a:moveTo>
                  <a:lnTo>
                    <a:pt x="1444956" y="953143"/>
                  </a:lnTo>
                  <a:lnTo>
                    <a:pt x="1446882" y="953143"/>
                  </a:lnTo>
                  <a:lnTo>
                    <a:pt x="1447139" y="951023"/>
                  </a:lnTo>
                  <a:close/>
                </a:path>
                <a:path w="4284980" h="1655445">
                  <a:moveTo>
                    <a:pt x="1461112" y="940443"/>
                  </a:moveTo>
                  <a:lnTo>
                    <a:pt x="1458034" y="940443"/>
                  </a:lnTo>
                  <a:lnTo>
                    <a:pt x="1453374" y="953143"/>
                  </a:lnTo>
                  <a:lnTo>
                    <a:pt x="1457898" y="953143"/>
                  </a:lnTo>
                  <a:lnTo>
                    <a:pt x="1461112" y="940443"/>
                  </a:lnTo>
                  <a:close/>
                </a:path>
                <a:path w="4284980" h="1655445">
                  <a:moveTo>
                    <a:pt x="1467258" y="940443"/>
                  </a:moveTo>
                  <a:lnTo>
                    <a:pt x="1458327" y="953143"/>
                  </a:lnTo>
                  <a:lnTo>
                    <a:pt x="1464033" y="953143"/>
                  </a:lnTo>
                  <a:lnTo>
                    <a:pt x="1467258" y="940443"/>
                  </a:lnTo>
                  <a:close/>
                </a:path>
                <a:path w="4284980" h="1655445">
                  <a:moveTo>
                    <a:pt x="1492996" y="940443"/>
                  </a:moveTo>
                  <a:lnTo>
                    <a:pt x="1471258" y="940443"/>
                  </a:lnTo>
                  <a:lnTo>
                    <a:pt x="1464033" y="953143"/>
                  </a:lnTo>
                  <a:lnTo>
                    <a:pt x="1483355" y="953143"/>
                  </a:lnTo>
                  <a:lnTo>
                    <a:pt x="1492996" y="940443"/>
                  </a:lnTo>
                  <a:close/>
                </a:path>
                <a:path w="4284980" h="1655445">
                  <a:moveTo>
                    <a:pt x="1458034" y="940443"/>
                  </a:moveTo>
                  <a:lnTo>
                    <a:pt x="1448421" y="940443"/>
                  </a:lnTo>
                  <a:lnTo>
                    <a:pt x="1447139" y="951023"/>
                  </a:lnTo>
                  <a:lnTo>
                    <a:pt x="1458034" y="940443"/>
                  </a:lnTo>
                  <a:close/>
                </a:path>
                <a:path w="4284980" h="1655445">
                  <a:moveTo>
                    <a:pt x="1340812" y="927743"/>
                  </a:moveTo>
                  <a:lnTo>
                    <a:pt x="1335248" y="927743"/>
                  </a:lnTo>
                  <a:lnTo>
                    <a:pt x="1323619" y="940443"/>
                  </a:lnTo>
                  <a:lnTo>
                    <a:pt x="1331922" y="940443"/>
                  </a:lnTo>
                  <a:lnTo>
                    <a:pt x="1340812" y="927743"/>
                  </a:lnTo>
                  <a:close/>
                </a:path>
                <a:path w="4284980" h="1655445">
                  <a:moveTo>
                    <a:pt x="1382193" y="927743"/>
                  </a:moveTo>
                  <a:lnTo>
                    <a:pt x="1346515" y="927743"/>
                  </a:lnTo>
                  <a:lnTo>
                    <a:pt x="1338189" y="940443"/>
                  </a:lnTo>
                  <a:lnTo>
                    <a:pt x="1374204" y="940443"/>
                  </a:lnTo>
                  <a:lnTo>
                    <a:pt x="1381872" y="929059"/>
                  </a:lnTo>
                  <a:lnTo>
                    <a:pt x="1382193" y="927743"/>
                  </a:lnTo>
                  <a:close/>
                </a:path>
                <a:path w="4284980" h="1655445">
                  <a:moveTo>
                    <a:pt x="1451280" y="927743"/>
                  </a:moveTo>
                  <a:lnTo>
                    <a:pt x="1382758" y="927743"/>
                  </a:lnTo>
                  <a:lnTo>
                    <a:pt x="1381872" y="929059"/>
                  </a:lnTo>
                  <a:lnTo>
                    <a:pt x="1379094" y="940443"/>
                  </a:lnTo>
                  <a:lnTo>
                    <a:pt x="1444505" y="940443"/>
                  </a:lnTo>
                  <a:lnTo>
                    <a:pt x="1451280" y="927743"/>
                  </a:lnTo>
                  <a:close/>
                </a:path>
                <a:path w="4284980" h="1655445">
                  <a:moveTo>
                    <a:pt x="1456254" y="927743"/>
                  </a:moveTo>
                  <a:lnTo>
                    <a:pt x="1451280" y="927743"/>
                  </a:lnTo>
                  <a:lnTo>
                    <a:pt x="1444505" y="940443"/>
                  </a:lnTo>
                  <a:lnTo>
                    <a:pt x="1445374" y="940443"/>
                  </a:lnTo>
                  <a:lnTo>
                    <a:pt x="1456254" y="927743"/>
                  </a:lnTo>
                  <a:close/>
                </a:path>
                <a:path w="4284980" h="1655445">
                  <a:moveTo>
                    <a:pt x="1465468" y="927743"/>
                  </a:moveTo>
                  <a:lnTo>
                    <a:pt x="1456254" y="927743"/>
                  </a:lnTo>
                  <a:lnTo>
                    <a:pt x="1445374" y="940443"/>
                  </a:lnTo>
                  <a:lnTo>
                    <a:pt x="1457592" y="940443"/>
                  </a:lnTo>
                  <a:lnTo>
                    <a:pt x="1465468" y="927743"/>
                  </a:lnTo>
                  <a:close/>
                </a:path>
                <a:path w="4284980" h="1655445">
                  <a:moveTo>
                    <a:pt x="1483007" y="927743"/>
                  </a:moveTo>
                  <a:lnTo>
                    <a:pt x="1465468" y="927743"/>
                  </a:lnTo>
                  <a:lnTo>
                    <a:pt x="1460756" y="940443"/>
                  </a:lnTo>
                  <a:lnTo>
                    <a:pt x="1484672" y="940443"/>
                  </a:lnTo>
                  <a:lnTo>
                    <a:pt x="1483007" y="927743"/>
                  </a:lnTo>
                  <a:close/>
                </a:path>
                <a:path w="4284980" h="1655445">
                  <a:moveTo>
                    <a:pt x="1521288" y="927743"/>
                  </a:moveTo>
                  <a:lnTo>
                    <a:pt x="1490441" y="927743"/>
                  </a:lnTo>
                  <a:lnTo>
                    <a:pt x="1484672" y="940443"/>
                  </a:lnTo>
                  <a:lnTo>
                    <a:pt x="1519477" y="940443"/>
                  </a:lnTo>
                  <a:lnTo>
                    <a:pt x="1521288" y="927743"/>
                  </a:lnTo>
                  <a:close/>
                </a:path>
                <a:path w="4284980" h="1655445">
                  <a:moveTo>
                    <a:pt x="1382758" y="927743"/>
                  </a:moveTo>
                  <a:lnTo>
                    <a:pt x="1382193" y="927743"/>
                  </a:lnTo>
                  <a:lnTo>
                    <a:pt x="1381872" y="929059"/>
                  </a:lnTo>
                  <a:lnTo>
                    <a:pt x="1382758" y="927743"/>
                  </a:lnTo>
                  <a:close/>
                </a:path>
                <a:path w="4284980" h="1655445">
                  <a:moveTo>
                    <a:pt x="1559990" y="915043"/>
                  </a:moveTo>
                  <a:lnTo>
                    <a:pt x="1361314" y="915043"/>
                  </a:lnTo>
                  <a:lnTo>
                    <a:pt x="1350462" y="927743"/>
                  </a:lnTo>
                  <a:lnTo>
                    <a:pt x="1551213" y="927743"/>
                  </a:lnTo>
                  <a:lnTo>
                    <a:pt x="1559990" y="915043"/>
                  </a:lnTo>
                  <a:close/>
                </a:path>
                <a:path w="4284980" h="1655445">
                  <a:moveTo>
                    <a:pt x="1577067" y="902343"/>
                  </a:moveTo>
                  <a:lnTo>
                    <a:pt x="1389428" y="902343"/>
                  </a:lnTo>
                  <a:lnTo>
                    <a:pt x="1387301" y="915043"/>
                  </a:lnTo>
                  <a:lnTo>
                    <a:pt x="1574376" y="915043"/>
                  </a:lnTo>
                  <a:lnTo>
                    <a:pt x="1577067" y="902343"/>
                  </a:lnTo>
                  <a:close/>
                </a:path>
                <a:path w="4284980" h="1655445">
                  <a:moveTo>
                    <a:pt x="1593454" y="902343"/>
                  </a:moveTo>
                  <a:lnTo>
                    <a:pt x="1592197" y="902343"/>
                  </a:lnTo>
                  <a:lnTo>
                    <a:pt x="1582396" y="915043"/>
                  </a:lnTo>
                  <a:lnTo>
                    <a:pt x="1593454" y="902343"/>
                  </a:lnTo>
                  <a:close/>
                </a:path>
                <a:path w="4284980" h="1655445">
                  <a:moveTo>
                    <a:pt x="1616822" y="889643"/>
                  </a:moveTo>
                  <a:lnTo>
                    <a:pt x="1419953" y="889643"/>
                  </a:lnTo>
                  <a:lnTo>
                    <a:pt x="1412379" y="902343"/>
                  </a:lnTo>
                  <a:lnTo>
                    <a:pt x="1604481" y="902343"/>
                  </a:lnTo>
                  <a:lnTo>
                    <a:pt x="1616822" y="889643"/>
                  </a:lnTo>
                  <a:close/>
                </a:path>
                <a:path w="4284980" h="1655445">
                  <a:moveTo>
                    <a:pt x="1627201" y="876943"/>
                  </a:moveTo>
                  <a:lnTo>
                    <a:pt x="1448317" y="876943"/>
                  </a:lnTo>
                  <a:lnTo>
                    <a:pt x="1441071" y="889643"/>
                  </a:lnTo>
                  <a:lnTo>
                    <a:pt x="1625602" y="889643"/>
                  </a:lnTo>
                  <a:lnTo>
                    <a:pt x="1627201" y="876943"/>
                  </a:lnTo>
                  <a:close/>
                </a:path>
                <a:path w="4284980" h="1655445">
                  <a:moveTo>
                    <a:pt x="1643798" y="876943"/>
                  </a:moveTo>
                  <a:lnTo>
                    <a:pt x="1634677" y="876943"/>
                  </a:lnTo>
                  <a:lnTo>
                    <a:pt x="1632123" y="889643"/>
                  </a:lnTo>
                  <a:lnTo>
                    <a:pt x="1639057" y="889643"/>
                  </a:lnTo>
                  <a:lnTo>
                    <a:pt x="1641808" y="886481"/>
                  </a:lnTo>
                  <a:lnTo>
                    <a:pt x="1643798" y="876943"/>
                  </a:lnTo>
                  <a:close/>
                </a:path>
                <a:path w="4284980" h="1655445">
                  <a:moveTo>
                    <a:pt x="1644222" y="883707"/>
                  </a:moveTo>
                  <a:lnTo>
                    <a:pt x="1641808" y="886481"/>
                  </a:lnTo>
                  <a:lnTo>
                    <a:pt x="1641148" y="889643"/>
                  </a:lnTo>
                  <a:lnTo>
                    <a:pt x="1644222" y="883707"/>
                  </a:lnTo>
                  <a:close/>
                </a:path>
                <a:path w="4284980" h="1655445">
                  <a:moveTo>
                    <a:pt x="1647724" y="876943"/>
                  </a:moveTo>
                  <a:lnTo>
                    <a:pt x="1643798" y="876943"/>
                  </a:lnTo>
                  <a:lnTo>
                    <a:pt x="1641808" y="886481"/>
                  </a:lnTo>
                  <a:lnTo>
                    <a:pt x="1644222" y="883707"/>
                  </a:lnTo>
                  <a:lnTo>
                    <a:pt x="1647724" y="876943"/>
                  </a:lnTo>
                  <a:close/>
                </a:path>
                <a:path w="4284980" h="1655445">
                  <a:moveTo>
                    <a:pt x="1650108" y="876943"/>
                  </a:moveTo>
                  <a:lnTo>
                    <a:pt x="1647724" y="876943"/>
                  </a:lnTo>
                  <a:lnTo>
                    <a:pt x="1644222" y="883707"/>
                  </a:lnTo>
                  <a:lnTo>
                    <a:pt x="1650108" y="876943"/>
                  </a:lnTo>
                  <a:close/>
                </a:path>
                <a:path w="4284980" h="1655445">
                  <a:moveTo>
                    <a:pt x="1456714" y="864243"/>
                  </a:moveTo>
                  <a:lnTo>
                    <a:pt x="1450542" y="876943"/>
                  </a:lnTo>
                  <a:lnTo>
                    <a:pt x="1453940" y="876943"/>
                  </a:lnTo>
                  <a:lnTo>
                    <a:pt x="1456714" y="864243"/>
                  </a:lnTo>
                  <a:close/>
                </a:path>
                <a:path w="4284980" h="1655445">
                  <a:moveTo>
                    <a:pt x="1589339" y="864243"/>
                  </a:moveTo>
                  <a:lnTo>
                    <a:pt x="1478106" y="864243"/>
                  </a:lnTo>
                  <a:lnTo>
                    <a:pt x="1467027" y="876943"/>
                  </a:lnTo>
                  <a:lnTo>
                    <a:pt x="1582365" y="876943"/>
                  </a:lnTo>
                  <a:lnTo>
                    <a:pt x="1589400" y="865474"/>
                  </a:lnTo>
                  <a:lnTo>
                    <a:pt x="1589339" y="864243"/>
                  </a:lnTo>
                  <a:close/>
                </a:path>
                <a:path w="4284980" h="1655445">
                  <a:moveTo>
                    <a:pt x="1589400" y="865474"/>
                  </a:moveTo>
                  <a:lnTo>
                    <a:pt x="1582365" y="876943"/>
                  </a:lnTo>
                  <a:lnTo>
                    <a:pt x="1589537" y="876943"/>
                  </a:lnTo>
                  <a:lnTo>
                    <a:pt x="1589754" y="872498"/>
                  </a:lnTo>
                  <a:lnTo>
                    <a:pt x="1589400" y="865474"/>
                  </a:lnTo>
                  <a:close/>
                </a:path>
                <a:path w="4284980" h="1655445">
                  <a:moveTo>
                    <a:pt x="1589754" y="872498"/>
                  </a:moveTo>
                  <a:lnTo>
                    <a:pt x="1589537" y="876943"/>
                  </a:lnTo>
                  <a:lnTo>
                    <a:pt x="1589977" y="876943"/>
                  </a:lnTo>
                  <a:lnTo>
                    <a:pt x="1589754" y="872498"/>
                  </a:lnTo>
                  <a:close/>
                </a:path>
                <a:path w="4284980" h="1655445">
                  <a:moveTo>
                    <a:pt x="1657870" y="864243"/>
                  </a:moveTo>
                  <a:lnTo>
                    <a:pt x="1603945" y="864243"/>
                  </a:lnTo>
                  <a:lnTo>
                    <a:pt x="1596731" y="876943"/>
                  </a:lnTo>
                  <a:lnTo>
                    <a:pt x="1652732" y="876943"/>
                  </a:lnTo>
                  <a:lnTo>
                    <a:pt x="1657870" y="864243"/>
                  </a:lnTo>
                  <a:close/>
                </a:path>
                <a:path w="4284980" h="1655445">
                  <a:moveTo>
                    <a:pt x="1675441" y="864243"/>
                  </a:moveTo>
                  <a:lnTo>
                    <a:pt x="1666666" y="864243"/>
                  </a:lnTo>
                  <a:lnTo>
                    <a:pt x="1662834" y="876943"/>
                  </a:lnTo>
                  <a:lnTo>
                    <a:pt x="1671336" y="876943"/>
                  </a:lnTo>
                  <a:lnTo>
                    <a:pt x="1675441" y="864243"/>
                  </a:lnTo>
                  <a:close/>
                </a:path>
                <a:path w="4284980" h="1655445">
                  <a:moveTo>
                    <a:pt x="1590155" y="864243"/>
                  </a:moveTo>
                  <a:lnTo>
                    <a:pt x="1589400" y="865474"/>
                  </a:lnTo>
                  <a:lnTo>
                    <a:pt x="1589754" y="872498"/>
                  </a:lnTo>
                  <a:lnTo>
                    <a:pt x="1590155" y="864243"/>
                  </a:lnTo>
                  <a:close/>
                </a:path>
                <a:path w="4284980" h="1655445">
                  <a:moveTo>
                    <a:pt x="1489802" y="851543"/>
                  </a:moveTo>
                  <a:lnTo>
                    <a:pt x="1483656" y="851543"/>
                  </a:lnTo>
                  <a:lnTo>
                    <a:pt x="1483321" y="864243"/>
                  </a:lnTo>
                  <a:lnTo>
                    <a:pt x="1489802" y="851543"/>
                  </a:lnTo>
                  <a:close/>
                </a:path>
                <a:path w="4284980" h="1655445">
                  <a:moveTo>
                    <a:pt x="1621484" y="851543"/>
                  </a:moveTo>
                  <a:lnTo>
                    <a:pt x="1492860" y="851543"/>
                  </a:lnTo>
                  <a:lnTo>
                    <a:pt x="1488378" y="864243"/>
                  </a:lnTo>
                  <a:lnTo>
                    <a:pt x="1614490" y="864243"/>
                  </a:lnTo>
                  <a:lnTo>
                    <a:pt x="1619010" y="858688"/>
                  </a:lnTo>
                  <a:lnTo>
                    <a:pt x="1621484" y="851543"/>
                  </a:lnTo>
                  <a:close/>
                </a:path>
                <a:path w="4284980" h="1655445">
                  <a:moveTo>
                    <a:pt x="1619010" y="858688"/>
                  </a:moveTo>
                  <a:lnTo>
                    <a:pt x="1614490" y="864243"/>
                  </a:lnTo>
                  <a:lnTo>
                    <a:pt x="1617086" y="864243"/>
                  </a:lnTo>
                  <a:lnTo>
                    <a:pt x="1619010" y="858688"/>
                  </a:lnTo>
                  <a:close/>
                </a:path>
                <a:path w="4284980" h="1655445">
                  <a:moveTo>
                    <a:pt x="1621302" y="855871"/>
                  </a:moveTo>
                  <a:lnTo>
                    <a:pt x="1619010" y="858688"/>
                  </a:lnTo>
                  <a:lnTo>
                    <a:pt x="1617086" y="864243"/>
                  </a:lnTo>
                  <a:lnTo>
                    <a:pt x="1620950" y="864243"/>
                  </a:lnTo>
                  <a:lnTo>
                    <a:pt x="1621302" y="855871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302" y="855871"/>
                  </a:lnTo>
                  <a:lnTo>
                    <a:pt x="1620950" y="864243"/>
                  </a:lnTo>
                  <a:lnTo>
                    <a:pt x="1623264" y="864243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631149" y="851543"/>
                  </a:moveTo>
                  <a:lnTo>
                    <a:pt x="1624824" y="851543"/>
                  </a:lnTo>
                  <a:lnTo>
                    <a:pt x="1623264" y="864243"/>
                  </a:lnTo>
                  <a:lnTo>
                    <a:pt x="1626667" y="864243"/>
                  </a:lnTo>
                  <a:lnTo>
                    <a:pt x="1631149" y="851543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35856" y="851543"/>
                  </a:lnTo>
                  <a:lnTo>
                    <a:pt x="1630856" y="864243"/>
                  </a:lnTo>
                  <a:lnTo>
                    <a:pt x="1681399" y="864243"/>
                  </a:lnTo>
                  <a:lnTo>
                    <a:pt x="1694890" y="856756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98045" y="855005"/>
                  </a:moveTo>
                  <a:lnTo>
                    <a:pt x="1694890" y="856756"/>
                  </a:lnTo>
                  <a:lnTo>
                    <a:pt x="1689033" y="864243"/>
                  </a:lnTo>
                  <a:lnTo>
                    <a:pt x="1695581" y="864243"/>
                  </a:lnTo>
                  <a:lnTo>
                    <a:pt x="1698045" y="855005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94890" y="856756"/>
                  </a:lnTo>
                  <a:lnTo>
                    <a:pt x="1698045" y="855005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484" y="851543"/>
                  </a:lnTo>
                  <a:lnTo>
                    <a:pt x="1621302" y="855871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723492" y="838843"/>
                  </a:moveTo>
                  <a:lnTo>
                    <a:pt x="1525289" y="838843"/>
                  </a:lnTo>
                  <a:lnTo>
                    <a:pt x="1519932" y="851543"/>
                  </a:lnTo>
                  <a:lnTo>
                    <a:pt x="1698969" y="851543"/>
                  </a:lnTo>
                  <a:lnTo>
                    <a:pt x="1698045" y="855005"/>
                  </a:lnTo>
                  <a:lnTo>
                    <a:pt x="1704285" y="851543"/>
                  </a:lnTo>
                  <a:lnTo>
                    <a:pt x="1723492" y="8388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550596" y="826143"/>
                  </a:lnTo>
                  <a:lnTo>
                    <a:pt x="1534120" y="838843"/>
                  </a:lnTo>
                  <a:lnTo>
                    <a:pt x="1679649" y="838843"/>
                  </a:lnTo>
                  <a:lnTo>
                    <a:pt x="1681900" y="833685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4572" y="827561"/>
                  </a:moveTo>
                  <a:lnTo>
                    <a:pt x="1681900" y="833685"/>
                  </a:lnTo>
                  <a:lnTo>
                    <a:pt x="1680488" y="838843"/>
                  </a:lnTo>
                  <a:lnTo>
                    <a:pt x="1685985" y="838843"/>
                  </a:lnTo>
                  <a:lnTo>
                    <a:pt x="1688400" y="836490"/>
                  </a:lnTo>
                  <a:lnTo>
                    <a:pt x="1684572" y="827561"/>
                  </a:lnTo>
                  <a:close/>
                </a:path>
                <a:path w="4284980" h="1655445">
                  <a:moveTo>
                    <a:pt x="1688400" y="836490"/>
                  </a:moveTo>
                  <a:lnTo>
                    <a:pt x="1685985" y="838843"/>
                  </a:lnTo>
                  <a:lnTo>
                    <a:pt x="1689409" y="838843"/>
                  </a:lnTo>
                  <a:lnTo>
                    <a:pt x="1688400" y="836490"/>
                  </a:lnTo>
                  <a:close/>
                </a:path>
                <a:path w="4284980" h="1655445">
                  <a:moveTo>
                    <a:pt x="1763071" y="826143"/>
                  </a:moveTo>
                  <a:lnTo>
                    <a:pt x="1699021" y="826143"/>
                  </a:lnTo>
                  <a:lnTo>
                    <a:pt x="1688400" y="836490"/>
                  </a:lnTo>
                  <a:lnTo>
                    <a:pt x="1689409" y="838843"/>
                  </a:lnTo>
                  <a:lnTo>
                    <a:pt x="1742070" y="838843"/>
                  </a:lnTo>
                  <a:lnTo>
                    <a:pt x="1763071" y="8261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681900" y="833685"/>
                  </a:lnTo>
                  <a:lnTo>
                    <a:pt x="1684572" y="827561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5190" y="826143"/>
                  </a:moveTo>
                  <a:lnTo>
                    <a:pt x="1683964" y="826143"/>
                  </a:lnTo>
                  <a:lnTo>
                    <a:pt x="1684572" y="827561"/>
                  </a:lnTo>
                  <a:lnTo>
                    <a:pt x="1685190" y="826143"/>
                  </a:lnTo>
                  <a:close/>
                </a:path>
                <a:path w="4284980" h="1655445">
                  <a:moveTo>
                    <a:pt x="1584449" y="813443"/>
                  </a:moveTo>
                  <a:lnTo>
                    <a:pt x="1581391" y="813443"/>
                  </a:lnTo>
                  <a:lnTo>
                    <a:pt x="1573873" y="826143"/>
                  </a:lnTo>
                  <a:lnTo>
                    <a:pt x="1584449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584449" y="813443"/>
                  </a:lnTo>
                  <a:lnTo>
                    <a:pt x="1583820" y="826143"/>
                  </a:lnTo>
                  <a:lnTo>
                    <a:pt x="1709072" y="826143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709072" y="826143"/>
                  </a:lnTo>
                  <a:lnTo>
                    <a:pt x="1712885" y="826143"/>
                  </a:lnTo>
                  <a:lnTo>
                    <a:pt x="1716392" y="821405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6392" y="821405"/>
                  </a:moveTo>
                  <a:lnTo>
                    <a:pt x="1712885" y="826143"/>
                  </a:lnTo>
                  <a:lnTo>
                    <a:pt x="1716299" y="826143"/>
                  </a:lnTo>
                  <a:lnTo>
                    <a:pt x="1716802" y="825350"/>
                  </a:lnTo>
                  <a:lnTo>
                    <a:pt x="1716392" y="821405"/>
                  </a:lnTo>
                  <a:close/>
                </a:path>
                <a:path w="4284980" h="1655445">
                  <a:moveTo>
                    <a:pt x="1718100" y="823302"/>
                  </a:moveTo>
                  <a:lnTo>
                    <a:pt x="1716802" y="825350"/>
                  </a:lnTo>
                  <a:lnTo>
                    <a:pt x="1716884" y="826143"/>
                  </a:lnTo>
                  <a:lnTo>
                    <a:pt x="1718100" y="823302"/>
                  </a:lnTo>
                  <a:close/>
                </a:path>
                <a:path w="4284980" h="1655445">
                  <a:moveTo>
                    <a:pt x="1777224" y="813443"/>
                  </a:moveTo>
                  <a:lnTo>
                    <a:pt x="1729859" y="813443"/>
                  </a:lnTo>
                  <a:lnTo>
                    <a:pt x="1725027" y="826143"/>
                  </a:lnTo>
                  <a:lnTo>
                    <a:pt x="1771061" y="826143"/>
                  </a:lnTo>
                  <a:lnTo>
                    <a:pt x="1777224" y="813443"/>
                  </a:lnTo>
                  <a:close/>
                </a:path>
                <a:path w="4284980" h="1655445">
                  <a:moveTo>
                    <a:pt x="1724350" y="813443"/>
                  </a:moveTo>
                  <a:lnTo>
                    <a:pt x="1722319" y="813443"/>
                  </a:lnTo>
                  <a:lnTo>
                    <a:pt x="1718100" y="823302"/>
                  </a:lnTo>
                  <a:lnTo>
                    <a:pt x="1724350" y="813443"/>
                  </a:lnTo>
                  <a:close/>
                </a:path>
                <a:path w="4284980" h="1655445">
                  <a:moveTo>
                    <a:pt x="1722285" y="813443"/>
                  </a:moveTo>
                  <a:lnTo>
                    <a:pt x="1715565" y="813443"/>
                  </a:lnTo>
                  <a:lnTo>
                    <a:pt x="1716392" y="821405"/>
                  </a:lnTo>
                  <a:lnTo>
                    <a:pt x="1722285" y="813443"/>
                  </a:lnTo>
                  <a:close/>
                </a:path>
                <a:path w="4284980" h="1655445">
                  <a:moveTo>
                    <a:pt x="1604228" y="800743"/>
                  </a:moveTo>
                  <a:lnTo>
                    <a:pt x="1599527" y="800743"/>
                  </a:lnTo>
                  <a:lnTo>
                    <a:pt x="1587558" y="813443"/>
                  </a:lnTo>
                  <a:lnTo>
                    <a:pt x="1600940" y="813443"/>
                  </a:lnTo>
                  <a:lnTo>
                    <a:pt x="1604228" y="800743"/>
                  </a:lnTo>
                  <a:close/>
                </a:path>
                <a:path w="4284980" h="1655445">
                  <a:moveTo>
                    <a:pt x="1796851" y="800743"/>
                  </a:moveTo>
                  <a:lnTo>
                    <a:pt x="1626273" y="800743"/>
                  </a:lnTo>
                  <a:lnTo>
                    <a:pt x="1618772" y="813443"/>
                  </a:lnTo>
                  <a:lnTo>
                    <a:pt x="1795803" y="813443"/>
                  </a:lnTo>
                  <a:lnTo>
                    <a:pt x="1796851" y="800743"/>
                  </a:lnTo>
                  <a:close/>
                </a:path>
                <a:path w="4284980" h="1655445">
                  <a:moveTo>
                    <a:pt x="1635153" y="788043"/>
                  </a:moveTo>
                  <a:lnTo>
                    <a:pt x="1621945" y="788043"/>
                  </a:lnTo>
                  <a:lnTo>
                    <a:pt x="1623547" y="800743"/>
                  </a:lnTo>
                  <a:lnTo>
                    <a:pt x="1635153" y="788043"/>
                  </a:lnTo>
                  <a:close/>
                </a:path>
                <a:path w="4284980" h="1655445">
                  <a:moveTo>
                    <a:pt x="1647201" y="790583"/>
                  </a:moveTo>
                  <a:lnTo>
                    <a:pt x="1640290" y="800743"/>
                  </a:lnTo>
                  <a:lnTo>
                    <a:pt x="1641588" y="800743"/>
                  </a:lnTo>
                  <a:lnTo>
                    <a:pt x="1647201" y="790583"/>
                  </a:lnTo>
                  <a:close/>
                </a:path>
                <a:path w="4284980" h="1655445">
                  <a:moveTo>
                    <a:pt x="1769542" y="788043"/>
                  </a:moveTo>
                  <a:lnTo>
                    <a:pt x="1656405" y="788043"/>
                  </a:lnTo>
                  <a:lnTo>
                    <a:pt x="1645672" y="800743"/>
                  </a:lnTo>
                  <a:lnTo>
                    <a:pt x="1763658" y="800743"/>
                  </a:lnTo>
                  <a:lnTo>
                    <a:pt x="1769405" y="793586"/>
                  </a:lnTo>
                  <a:lnTo>
                    <a:pt x="1769542" y="788043"/>
                  </a:lnTo>
                  <a:close/>
                </a:path>
                <a:path w="4284980" h="1655445">
                  <a:moveTo>
                    <a:pt x="1773857" y="788043"/>
                  </a:moveTo>
                  <a:lnTo>
                    <a:pt x="1769405" y="793586"/>
                  </a:lnTo>
                  <a:lnTo>
                    <a:pt x="1769228" y="800743"/>
                  </a:lnTo>
                  <a:lnTo>
                    <a:pt x="1773857" y="788043"/>
                  </a:lnTo>
                  <a:close/>
                </a:path>
                <a:path w="4284980" h="1655445">
                  <a:moveTo>
                    <a:pt x="1787111" y="788043"/>
                  </a:moveTo>
                  <a:lnTo>
                    <a:pt x="1784484" y="788043"/>
                  </a:lnTo>
                  <a:lnTo>
                    <a:pt x="1773966" y="800743"/>
                  </a:lnTo>
                  <a:lnTo>
                    <a:pt x="1775345" y="800743"/>
                  </a:lnTo>
                  <a:lnTo>
                    <a:pt x="1787111" y="788043"/>
                  </a:lnTo>
                  <a:close/>
                </a:path>
                <a:path w="4284980" h="1655445">
                  <a:moveTo>
                    <a:pt x="1836148" y="788043"/>
                  </a:moveTo>
                  <a:lnTo>
                    <a:pt x="1791018" y="788043"/>
                  </a:lnTo>
                  <a:lnTo>
                    <a:pt x="1786139" y="800743"/>
                  </a:lnTo>
                  <a:lnTo>
                    <a:pt x="1830839" y="800743"/>
                  </a:lnTo>
                  <a:lnTo>
                    <a:pt x="1836148" y="788043"/>
                  </a:lnTo>
                  <a:close/>
                </a:path>
                <a:path w="4284980" h="1655445">
                  <a:moveTo>
                    <a:pt x="1648928" y="788043"/>
                  </a:moveTo>
                  <a:lnTo>
                    <a:pt x="1648604" y="788043"/>
                  </a:lnTo>
                  <a:lnTo>
                    <a:pt x="1647201" y="790583"/>
                  </a:lnTo>
                  <a:lnTo>
                    <a:pt x="1648928" y="788043"/>
                  </a:lnTo>
                  <a:close/>
                </a:path>
                <a:path w="4284980" h="1655445">
                  <a:moveTo>
                    <a:pt x="1658258" y="775343"/>
                  </a:moveTo>
                  <a:lnTo>
                    <a:pt x="1649317" y="788043"/>
                  </a:lnTo>
                  <a:lnTo>
                    <a:pt x="1660991" y="788043"/>
                  </a:lnTo>
                  <a:lnTo>
                    <a:pt x="1658258" y="775343"/>
                  </a:lnTo>
                  <a:close/>
                </a:path>
                <a:path w="4284980" h="1655445">
                  <a:moveTo>
                    <a:pt x="1676886" y="775343"/>
                  </a:moveTo>
                  <a:lnTo>
                    <a:pt x="1673116" y="775343"/>
                  </a:lnTo>
                  <a:lnTo>
                    <a:pt x="1668352" y="788043"/>
                  </a:lnTo>
                  <a:lnTo>
                    <a:pt x="1677189" y="788043"/>
                  </a:lnTo>
                  <a:lnTo>
                    <a:pt x="1676886" y="775343"/>
                  </a:lnTo>
                  <a:close/>
                </a:path>
                <a:path w="4284980" h="1655445">
                  <a:moveTo>
                    <a:pt x="1714065" y="775343"/>
                  </a:moveTo>
                  <a:lnTo>
                    <a:pt x="1680372" y="775343"/>
                  </a:lnTo>
                  <a:lnTo>
                    <a:pt x="1677189" y="788043"/>
                  </a:lnTo>
                  <a:lnTo>
                    <a:pt x="1711676" y="788043"/>
                  </a:lnTo>
                  <a:lnTo>
                    <a:pt x="1714065" y="775343"/>
                  </a:lnTo>
                  <a:close/>
                </a:path>
                <a:path w="4284980" h="1655445">
                  <a:moveTo>
                    <a:pt x="1807539" y="775343"/>
                  </a:moveTo>
                  <a:lnTo>
                    <a:pt x="1722319" y="775343"/>
                  </a:lnTo>
                  <a:lnTo>
                    <a:pt x="1722015" y="788043"/>
                  </a:lnTo>
                  <a:lnTo>
                    <a:pt x="1807018" y="788043"/>
                  </a:lnTo>
                  <a:lnTo>
                    <a:pt x="1807992" y="786817"/>
                  </a:lnTo>
                  <a:lnTo>
                    <a:pt x="1807539" y="775343"/>
                  </a:lnTo>
                  <a:close/>
                </a:path>
                <a:path w="4284980" h="1655445">
                  <a:moveTo>
                    <a:pt x="1807992" y="786817"/>
                  </a:moveTo>
                  <a:lnTo>
                    <a:pt x="1807018" y="788043"/>
                  </a:lnTo>
                  <a:lnTo>
                    <a:pt x="1808040" y="788043"/>
                  </a:lnTo>
                  <a:lnTo>
                    <a:pt x="1807992" y="786817"/>
                  </a:lnTo>
                  <a:close/>
                </a:path>
                <a:path w="4284980" h="1655445">
                  <a:moveTo>
                    <a:pt x="1809230" y="785259"/>
                  </a:moveTo>
                  <a:lnTo>
                    <a:pt x="1807992" y="786817"/>
                  </a:lnTo>
                  <a:lnTo>
                    <a:pt x="1808040" y="788043"/>
                  </a:lnTo>
                  <a:lnTo>
                    <a:pt x="1809230" y="785259"/>
                  </a:lnTo>
                  <a:close/>
                </a:path>
                <a:path w="4284980" h="1655445">
                  <a:moveTo>
                    <a:pt x="1813651" y="779695"/>
                  </a:moveTo>
                  <a:lnTo>
                    <a:pt x="1809230" y="785259"/>
                  </a:lnTo>
                  <a:lnTo>
                    <a:pt x="1808040" y="788043"/>
                  </a:lnTo>
                  <a:lnTo>
                    <a:pt x="1814002" y="788043"/>
                  </a:lnTo>
                  <a:lnTo>
                    <a:pt x="1813651" y="779695"/>
                  </a:lnTo>
                  <a:close/>
                </a:path>
                <a:path w="4284980" h="1655445">
                  <a:moveTo>
                    <a:pt x="1870393" y="775343"/>
                  </a:moveTo>
                  <a:lnTo>
                    <a:pt x="1817109" y="775343"/>
                  </a:lnTo>
                  <a:lnTo>
                    <a:pt x="1813651" y="779695"/>
                  </a:lnTo>
                  <a:lnTo>
                    <a:pt x="1814002" y="788043"/>
                  </a:lnTo>
                  <a:lnTo>
                    <a:pt x="1860147" y="788043"/>
                  </a:lnTo>
                  <a:lnTo>
                    <a:pt x="1870393" y="775343"/>
                  </a:lnTo>
                  <a:close/>
                </a:path>
                <a:path w="4284980" h="1655445">
                  <a:moveTo>
                    <a:pt x="1813468" y="775343"/>
                  </a:moveTo>
                  <a:lnTo>
                    <a:pt x="1809230" y="785259"/>
                  </a:lnTo>
                  <a:lnTo>
                    <a:pt x="1813651" y="779695"/>
                  </a:lnTo>
                  <a:lnTo>
                    <a:pt x="1813468" y="775343"/>
                  </a:lnTo>
                  <a:close/>
                </a:path>
                <a:path w="4284980" h="1655445">
                  <a:moveTo>
                    <a:pt x="1687940" y="762643"/>
                  </a:moveTo>
                  <a:lnTo>
                    <a:pt x="1686917" y="762643"/>
                  </a:lnTo>
                  <a:lnTo>
                    <a:pt x="1683095" y="775343"/>
                  </a:lnTo>
                  <a:lnTo>
                    <a:pt x="1684410" y="775343"/>
                  </a:lnTo>
                  <a:lnTo>
                    <a:pt x="1687940" y="762643"/>
                  </a:lnTo>
                  <a:close/>
                </a:path>
                <a:path w="4284980" h="1655445">
                  <a:moveTo>
                    <a:pt x="1701639" y="762643"/>
                  </a:moveTo>
                  <a:lnTo>
                    <a:pt x="1690875" y="775343"/>
                  </a:lnTo>
                  <a:lnTo>
                    <a:pt x="1703859" y="775343"/>
                  </a:lnTo>
                  <a:lnTo>
                    <a:pt x="1701639" y="762643"/>
                  </a:lnTo>
                  <a:close/>
                </a:path>
                <a:path w="4284980" h="1655445">
                  <a:moveTo>
                    <a:pt x="1748816" y="762643"/>
                  </a:moveTo>
                  <a:lnTo>
                    <a:pt x="1717816" y="762643"/>
                  </a:lnTo>
                  <a:lnTo>
                    <a:pt x="1708497" y="775343"/>
                  </a:lnTo>
                  <a:lnTo>
                    <a:pt x="1732224" y="775343"/>
                  </a:lnTo>
                  <a:lnTo>
                    <a:pt x="1748816" y="762643"/>
                  </a:lnTo>
                  <a:close/>
                </a:path>
                <a:path w="4284980" h="1655445">
                  <a:moveTo>
                    <a:pt x="1750671" y="766250"/>
                  </a:moveTo>
                  <a:lnTo>
                    <a:pt x="1744433" y="775343"/>
                  </a:lnTo>
                  <a:lnTo>
                    <a:pt x="1750213" y="775343"/>
                  </a:lnTo>
                  <a:lnTo>
                    <a:pt x="1750671" y="766250"/>
                  </a:lnTo>
                  <a:close/>
                </a:path>
                <a:path w="4284980" h="1655445">
                  <a:moveTo>
                    <a:pt x="1833026" y="762643"/>
                  </a:moveTo>
                  <a:lnTo>
                    <a:pt x="1762023" y="762643"/>
                  </a:lnTo>
                  <a:lnTo>
                    <a:pt x="1750213" y="775343"/>
                  </a:lnTo>
                  <a:lnTo>
                    <a:pt x="1823363" y="775343"/>
                  </a:lnTo>
                  <a:lnTo>
                    <a:pt x="1833026" y="762643"/>
                  </a:lnTo>
                  <a:close/>
                </a:path>
                <a:path w="4284980" h="1655445">
                  <a:moveTo>
                    <a:pt x="1853142" y="762643"/>
                  </a:moveTo>
                  <a:lnTo>
                    <a:pt x="1842451" y="762643"/>
                  </a:lnTo>
                  <a:lnTo>
                    <a:pt x="1836368" y="775343"/>
                  </a:lnTo>
                  <a:lnTo>
                    <a:pt x="1836902" y="775343"/>
                  </a:lnTo>
                  <a:lnTo>
                    <a:pt x="1853142" y="762643"/>
                  </a:lnTo>
                  <a:close/>
                </a:path>
                <a:path w="4284980" h="1655445">
                  <a:moveTo>
                    <a:pt x="1854791" y="762854"/>
                  </a:moveTo>
                  <a:lnTo>
                    <a:pt x="1849274" y="775343"/>
                  </a:lnTo>
                  <a:lnTo>
                    <a:pt x="1855090" y="775343"/>
                  </a:lnTo>
                  <a:lnTo>
                    <a:pt x="1854791" y="762854"/>
                  </a:lnTo>
                  <a:close/>
                </a:path>
                <a:path w="4284980" h="1655445">
                  <a:moveTo>
                    <a:pt x="1898680" y="762643"/>
                  </a:moveTo>
                  <a:lnTo>
                    <a:pt x="1864430" y="762643"/>
                  </a:lnTo>
                  <a:lnTo>
                    <a:pt x="1855090" y="775343"/>
                  </a:lnTo>
                  <a:lnTo>
                    <a:pt x="1892732" y="775343"/>
                  </a:lnTo>
                  <a:lnTo>
                    <a:pt x="1898680" y="762643"/>
                  </a:lnTo>
                  <a:close/>
                </a:path>
                <a:path w="4284980" h="1655445">
                  <a:moveTo>
                    <a:pt x="1753145" y="762643"/>
                  </a:moveTo>
                  <a:lnTo>
                    <a:pt x="1750852" y="762643"/>
                  </a:lnTo>
                  <a:lnTo>
                    <a:pt x="1750671" y="766250"/>
                  </a:lnTo>
                  <a:lnTo>
                    <a:pt x="1753145" y="762643"/>
                  </a:lnTo>
                  <a:close/>
                </a:path>
                <a:path w="4284980" h="1655445">
                  <a:moveTo>
                    <a:pt x="1854884" y="762643"/>
                  </a:moveTo>
                  <a:lnTo>
                    <a:pt x="1854791" y="762854"/>
                  </a:lnTo>
                  <a:lnTo>
                    <a:pt x="1854884" y="762643"/>
                  </a:lnTo>
                  <a:close/>
                </a:path>
                <a:path w="4284980" h="1655445">
                  <a:moveTo>
                    <a:pt x="1741512" y="749943"/>
                  </a:moveTo>
                  <a:lnTo>
                    <a:pt x="1734423" y="749943"/>
                  </a:lnTo>
                  <a:lnTo>
                    <a:pt x="1731062" y="762643"/>
                  </a:lnTo>
                  <a:lnTo>
                    <a:pt x="1741512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43648" y="749943"/>
                  </a:lnTo>
                  <a:lnTo>
                    <a:pt x="1732664" y="762643"/>
                  </a:lnTo>
                  <a:lnTo>
                    <a:pt x="1769032" y="762643"/>
                  </a:lnTo>
                  <a:lnTo>
                    <a:pt x="1783903" y="754437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85722" y="753434"/>
                  </a:moveTo>
                  <a:lnTo>
                    <a:pt x="1783903" y="754437"/>
                  </a:lnTo>
                  <a:lnTo>
                    <a:pt x="1781255" y="762643"/>
                  </a:lnTo>
                  <a:lnTo>
                    <a:pt x="1786694" y="762643"/>
                  </a:lnTo>
                  <a:lnTo>
                    <a:pt x="1785722" y="753434"/>
                  </a:lnTo>
                  <a:close/>
                </a:path>
                <a:path w="4284980" h="1655445">
                  <a:moveTo>
                    <a:pt x="1791992" y="749974"/>
                  </a:moveTo>
                  <a:lnTo>
                    <a:pt x="1790725" y="762643"/>
                  </a:lnTo>
                  <a:lnTo>
                    <a:pt x="1796149" y="762643"/>
                  </a:lnTo>
                  <a:lnTo>
                    <a:pt x="1791992" y="749974"/>
                  </a:lnTo>
                  <a:close/>
                </a:path>
                <a:path w="4284980" h="1655445">
                  <a:moveTo>
                    <a:pt x="1926284" y="749943"/>
                  </a:moveTo>
                  <a:lnTo>
                    <a:pt x="1802578" y="749943"/>
                  </a:lnTo>
                  <a:lnTo>
                    <a:pt x="1796149" y="762643"/>
                  </a:lnTo>
                  <a:lnTo>
                    <a:pt x="1915157" y="762643"/>
                  </a:lnTo>
                  <a:lnTo>
                    <a:pt x="1926284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83903" y="754437"/>
                  </a:lnTo>
                  <a:lnTo>
                    <a:pt x="1785722" y="753434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91982" y="749943"/>
                  </a:moveTo>
                  <a:lnTo>
                    <a:pt x="1785354" y="749943"/>
                  </a:lnTo>
                  <a:lnTo>
                    <a:pt x="1785722" y="753434"/>
                  </a:lnTo>
                  <a:lnTo>
                    <a:pt x="1791978" y="749982"/>
                  </a:lnTo>
                  <a:close/>
                </a:path>
                <a:path w="4284980" h="1655445">
                  <a:moveTo>
                    <a:pt x="1817038" y="737243"/>
                  </a:moveTo>
                  <a:lnTo>
                    <a:pt x="1775324" y="737243"/>
                  </a:lnTo>
                  <a:lnTo>
                    <a:pt x="1767505" y="749943"/>
                  </a:lnTo>
                  <a:lnTo>
                    <a:pt x="1791982" y="749943"/>
                  </a:lnTo>
                  <a:lnTo>
                    <a:pt x="1817038" y="737243"/>
                  </a:lnTo>
                  <a:close/>
                </a:path>
                <a:path w="4284980" h="1655445">
                  <a:moveTo>
                    <a:pt x="1761962" y="737243"/>
                  </a:moveTo>
                  <a:lnTo>
                    <a:pt x="1746276" y="749943"/>
                  </a:lnTo>
                  <a:lnTo>
                    <a:pt x="1758967" y="749943"/>
                  </a:lnTo>
                  <a:lnTo>
                    <a:pt x="1761962" y="737243"/>
                  </a:lnTo>
                  <a:close/>
                </a:path>
                <a:path w="4284980" h="1655445">
                  <a:moveTo>
                    <a:pt x="1835015" y="743723"/>
                  </a:moveTo>
                  <a:lnTo>
                    <a:pt x="1828467" y="749943"/>
                  </a:lnTo>
                  <a:lnTo>
                    <a:pt x="1835677" y="749943"/>
                  </a:lnTo>
                  <a:lnTo>
                    <a:pt x="1835015" y="743723"/>
                  </a:lnTo>
                  <a:close/>
                </a:path>
                <a:path w="4284980" h="1655445">
                  <a:moveTo>
                    <a:pt x="1849749" y="737243"/>
                  </a:moveTo>
                  <a:lnTo>
                    <a:pt x="1841836" y="737243"/>
                  </a:lnTo>
                  <a:lnTo>
                    <a:pt x="1835015" y="743723"/>
                  </a:lnTo>
                  <a:lnTo>
                    <a:pt x="1835677" y="749943"/>
                  </a:lnTo>
                  <a:lnTo>
                    <a:pt x="1849749" y="737243"/>
                  </a:lnTo>
                  <a:close/>
                </a:path>
                <a:path w="4284980" h="1655445">
                  <a:moveTo>
                    <a:pt x="1879874" y="737243"/>
                  </a:moveTo>
                  <a:lnTo>
                    <a:pt x="1849749" y="737243"/>
                  </a:lnTo>
                  <a:lnTo>
                    <a:pt x="1835677" y="749943"/>
                  </a:lnTo>
                  <a:lnTo>
                    <a:pt x="1879937" y="749943"/>
                  </a:lnTo>
                  <a:lnTo>
                    <a:pt x="1879874" y="737243"/>
                  </a:lnTo>
                  <a:close/>
                </a:path>
                <a:path w="4284980" h="1655445">
                  <a:moveTo>
                    <a:pt x="1880283" y="737243"/>
                  </a:moveTo>
                  <a:lnTo>
                    <a:pt x="1880000" y="749943"/>
                  </a:lnTo>
                  <a:lnTo>
                    <a:pt x="1884837" y="749943"/>
                  </a:lnTo>
                  <a:lnTo>
                    <a:pt x="1880283" y="737243"/>
                  </a:lnTo>
                  <a:close/>
                </a:path>
                <a:path w="4284980" h="1655445">
                  <a:moveTo>
                    <a:pt x="1957697" y="737243"/>
                  </a:moveTo>
                  <a:lnTo>
                    <a:pt x="1903120" y="737243"/>
                  </a:lnTo>
                  <a:lnTo>
                    <a:pt x="1903203" y="749943"/>
                  </a:lnTo>
                  <a:lnTo>
                    <a:pt x="1946752" y="749943"/>
                  </a:lnTo>
                  <a:lnTo>
                    <a:pt x="1957697" y="737243"/>
                  </a:lnTo>
                  <a:close/>
                </a:path>
                <a:path w="4284980" h="1655445">
                  <a:moveTo>
                    <a:pt x="1841836" y="737243"/>
                  </a:moveTo>
                  <a:lnTo>
                    <a:pt x="1834326" y="737243"/>
                  </a:lnTo>
                  <a:lnTo>
                    <a:pt x="1835015" y="743723"/>
                  </a:lnTo>
                  <a:lnTo>
                    <a:pt x="1841836" y="737243"/>
                  </a:lnTo>
                  <a:close/>
                </a:path>
                <a:path w="4284980" h="1655445">
                  <a:moveTo>
                    <a:pt x="1776663" y="724543"/>
                  </a:moveTo>
                  <a:lnTo>
                    <a:pt x="1769800" y="724543"/>
                  </a:lnTo>
                  <a:lnTo>
                    <a:pt x="1762653" y="737243"/>
                  </a:lnTo>
                  <a:lnTo>
                    <a:pt x="1776663" y="724543"/>
                  </a:lnTo>
                  <a:close/>
                </a:path>
                <a:path w="4284980" h="1655445">
                  <a:moveTo>
                    <a:pt x="1794400" y="724543"/>
                  </a:moveTo>
                  <a:lnTo>
                    <a:pt x="1776663" y="724543"/>
                  </a:lnTo>
                  <a:lnTo>
                    <a:pt x="1782401" y="737243"/>
                  </a:lnTo>
                  <a:lnTo>
                    <a:pt x="1784118" y="737243"/>
                  </a:lnTo>
                  <a:lnTo>
                    <a:pt x="1794400" y="724543"/>
                  </a:lnTo>
                  <a:close/>
                </a:path>
                <a:path w="4284980" h="1655445">
                  <a:moveTo>
                    <a:pt x="1795311" y="724543"/>
                  </a:moveTo>
                  <a:lnTo>
                    <a:pt x="1784893" y="737243"/>
                  </a:lnTo>
                  <a:lnTo>
                    <a:pt x="1793709" y="737243"/>
                  </a:lnTo>
                  <a:lnTo>
                    <a:pt x="1795311" y="724543"/>
                  </a:lnTo>
                  <a:close/>
                </a:path>
                <a:path w="4284980" h="1655445">
                  <a:moveTo>
                    <a:pt x="1825865" y="724543"/>
                  </a:moveTo>
                  <a:lnTo>
                    <a:pt x="1802270" y="724543"/>
                  </a:lnTo>
                  <a:lnTo>
                    <a:pt x="1793709" y="737243"/>
                  </a:lnTo>
                  <a:lnTo>
                    <a:pt x="1820871" y="737243"/>
                  </a:lnTo>
                  <a:lnTo>
                    <a:pt x="1825865" y="724543"/>
                  </a:lnTo>
                  <a:close/>
                </a:path>
                <a:path w="4284980" h="1655445">
                  <a:moveTo>
                    <a:pt x="1827985" y="724543"/>
                  </a:moveTo>
                  <a:lnTo>
                    <a:pt x="1825865" y="724543"/>
                  </a:lnTo>
                  <a:lnTo>
                    <a:pt x="1820871" y="737243"/>
                  </a:lnTo>
                  <a:lnTo>
                    <a:pt x="1827985" y="724543"/>
                  </a:lnTo>
                  <a:close/>
                </a:path>
                <a:path w="4284980" h="1655445">
                  <a:moveTo>
                    <a:pt x="1829677" y="724543"/>
                  </a:moveTo>
                  <a:lnTo>
                    <a:pt x="1827985" y="724543"/>
                  </a:lnTo>
                  <a:lnTo>
                    <a:pt x="1820871" y="737243"/>
                  </a:lnTo>
                  <a:lnTo>
                    <a:pt x="1822529" y="737243"/>
                  </a:lnTo>
                  <a:lnTo>
                    <a:pt x="1829677" y="724543"/>
                  </a:lnTo>
                  <a:close/>
                </a:path>
                <a:path w="4284980" h="1655445">
                  <a:moveTo>
                    <a:pt x="1869267" y="724543"/>
                  </a:moveTo>
                  <a:lnTo>
                    <a:pt x="1856137" y="724543"/>
                  </a:lnTo>
                  <a:lnTo>
                    <a:pt x="1861864" y="737243"/>
                  </a:lnTo>
                  <a:lnTo>
                    <a:pt x="1862639" y="737243"/>
                  </a:lnTo>
                  <a:lnTo>
                    <a:pt x="1869267" y="724543"/>
                  </a:lnTo>
                  <a:close/>
                </a:path>
                <a:path w="4284980" h="1655445">
                  <a:moveTo>
                    <a:pt x="1908418" y="724543"/>
                  </a:moveTo>
                  <a:lnTo>
                    <a:pt x="1877825" y="724543"/>
                  </a:lnTo>
                  <a:lnTo>
                    <a:pt x="1871239" y="737243"/>
                  </a:lnTo>
                  <a:lnTo>
                    <a:pt x="1911276" y="737243"/>
                  </a:lnTo>
                  <a:lnTo>
                    <a:pt x="1908418" y="724543"/>
                  </a:lnTo>
                  <a:close/>
                </a:path>
                <a:path w="4284980" h="1655445">
                  <a:moveTo>
                    <a:pt x="1942249" y="724543"/>
                  </a:moveTo>
                  <a:lnTo>
                    <a:pt x="1937632" y="724543"/>
                  </a:lnTo>
                  <a:lnTo>
                    <a:pt x="1931080" y="737243"/>
                  </a:lnTo>
                  <a:lnTo>
                    <a:pt x="1939904" y="737243"/>
                  </a:lnTo>
                  <a:lnTo>
                    <a:pt x="1942249" y="724543"/>
                  </a:lnTo>
                  <a:close/>
                </a:path>
                <a:path w="4284980" h="1655445">
                  <a:moveTo>
                    <a:pt x="1987337" y="724543"/>
                  </a:moveTo>
                  <a:lnTo>
                    <a:pt x="1947219" y="724543"/>
                  </a:lnTo>
                  <a:lnTo>
                    <a:pt x="1947058" y="737243"/>
                  </a:lnTo>
                  <a:lnTo>
                    <a:pt x="1987976" y="737243"/>
                  </a:lnTo>
                  <a:lnTo>
                    <a:pt x="1987337" y="724543"/>
                  </a:lnTo>
                  <a:close/>
                </a:path>
                <a:path w="4284980" h="1655445">
                  <a:moveTo>
                    <a:pt x="1994562" y="724543"/>
                  </a:moveTo>
                  <a:lnTo>
                    <a:pt x="1987976" y="737243"/>
                  </a:lnTo>
                  <a:lnTo>
                    <a:pt x="1988845" y="737243"/>
                  </a:lnTo>
                  <a:lnTo>
                    <a:pt x="1994562" y="724543"/>
                  </a:lnTo>
                  <a:close/>
                </a:path>
                <a:path w="4284980" h="1655445">
                  <a:moveTo>
                    <a:pt x="1851488" y="711843"/>
                  </a:moveTo>
                  <a:lnTo>
                    <a:pt x="1834544" y="711843"/>
                  </a:lnTo>
                  <a:lnTo>
                    <a:pt x="1827608" y="724543"/>
                  </a:lnTo>
                  <a:lnTo>
                    <a:pt x="1848461" y="724543"/>
                  </a:lnTo>
                  <a:lnTo>
                    <a:pt x="1851488" y="711843"/>
                  </a:lnTo>
                  <a:close/>
                </a:path>
                <a:path w="4284980" h="1655445">
                  <a:moveTo>
                    <a:pt x="1873319" y="711843"/>
                  </a:moveTo>
                  <a:lnTo>
                    <a:pt x="1861445" y="724543"/>
                  </a:lnTo>
                  <a:lnTo>
                    <a:pt x="1863582" y="724543"/>
                  </a:lnTo>
                  <a:lnTo>
                    <a:pt x="1873220" y="712829"/>
                  </a:lnTo>
                  <a:lnTo>
                    <a:pt x="1873319" y="711843"/>
                  </a:lnTo>
                  <a:close/>
                </a:path>
                <a:path w="4284980" h="1655445">
                  <a:moveTo>
                    <a:pt x="1872793" y="717077"/>
                  </a:moveTo>
                  <a:lnTo>
                    <a:pt x="1871026" y="724543"/>
                  </a:lnTo>
                  <a:lnTo>
                    <a:pt x="1872042" y="724543"/>
                  </a:lnTo>
                  <a:lnTo>
                    <a:pt x="1872793" y="717077"/>
                  </a:lnTo>
                  <a:close/>
                </a:path>
                <a:path w="4284980" h="1655445">
                  <a:moveTo>
                    <a:pt x="1882523" y="711843"/>
                  </a:moveTo>
                  <a:lnTo>
                    <a:pt x="1878628" y="711843"/>
                  </a:lnTo>
                  <a:lnTo>
                    <a:pt x="1872042" y="724543"/>
                  </a:lnTo>
                  <a:lnTo>
                    <a:pt x="1875822" y="724543"/>
                  </a:lnTo>
                  <a:lnTo>
                    <a:pt x="1882523" y="711843"/>
                  </a:lnTo>
                  <a:close/>
                </a:path>
                <a:path w="4284980" h="1655445">
                  <a:moveTo>
                    <a:pt x="1884078" y="712940"/>
                  </a:moveTo>
                  <a:lnTo>
                    <a:pt x="1875822" y="724543"/>
                  </a:lnTo>
                  <a:lnTo>
                    <a:pt x="1879476" y="724543"/>
                  </a:lnTo>
                  <a:lnTo>
                    <a:pt x="1884078" y="712940"/>
                  </a:lnTo>
                  <a:close/>
                </a:path>
                <a:path w="4284980" h="1655445">
                  <a:moveTo>
                    <a:pt x="1946459" y="711843"/>
                  </a:moveTo>
                  <a:lnTo>
                    <a:pt x="1887373" y="711843"/>
                  </a:lnTo>
                  <a:lnTo>
                    <a:pt x="1879853" y="724543"/>
                  </a:lnTo>
                  <a:lnTo>
                    <a:pt x="1938351" y="724543"/>
                  </a:lnTo>
                  <a:lnTo>
                    <a:pt x="1946459" y="711843"/>
                  </a:lnTo>
                  <a:close/>
                </a:path>
                <a:path w="4284980" h="1655445">
                  <a:moveTo>
                    <a:pt x="1958511" y="711843"/>
                  </a:moveTo>
                  <a:lnTo>
                    <a:pt x="1955631" y="711843"/>
                  </a:lnTo>
                  <a:lnTo>
                    <a:pt x="1951516" y="724543"/>
                  </a:lnTo>
                  <a:lnTo>
                    <a:pt x="1953642" y="724543"/>
                  </a:lnTo>
                  <a:lnTo>
                    <a:pt x="1958511" y="711843"/>
                  </a:lnTo>
                  <a:close/>
                </a:path>
                <a:path w="4284980" h="1655445">
                  <a:moveTo>
                    <a:pt x="1964503" y="722118"/>
                  </a:moveTo>
                  <a:lnTo>
                    <a:pt x="1962844" y="724543"/>
                  </a:lnTo>
                  <a:lnTo>
                    <a:pt x="1964427" y="724543"/>
                  </a:lnTo>
                  <a:lnTo>
                    <a:pt x="1964503" y="722118"/>
                  </a:lnTo>
                  <a:close/>
                </a:path>
                <a:path w="4284980" h="1655445">
                  <a:moveTo>
                    <a:pt x="1977028" y="711843"/>
                  </a:moveTo>
                  <a:lnTo>
                    <a:pt x="1969767" y="724543"/>
                  </a:lnTo>
                  <a:lnTo>
                    <a:pt x="1980196" y="724543"/>
                  </a:lnTo>
                  <a:lnTo>
                    <a:pt x="1977028" y="711843"/>
                  </a:lnTo>
                  <a:close/>
                </a:path>
                <a:path w="4284980" h="1655445">
                  <a:moveTo>
                    <a:pt x="2014718" y="711843"/>
                  </a:moveTo>
                  <a:lnTo>
                    <a:pt x="1983819" y="711843"/>
                  </a:lnTo>
                  <a:lnTo>
                    <a:pt x="1992698" y="724543"/>
                  </a:lnTo>
                  <a:lnTo>
                    <a:pt x="2004656" y="724543"/>
                  </a:lnTo>
                  <a:lnTo>
                    <a:pt x="2014718" y="711843"/>
                  </a:lnTo>
                  <a:close/>
                </a:path>
                <a:path w="4284980" h="1655445">
                  <a:moveTo>
                    <a:pt x="1971528" y="711843"/>
                  </a:moveTo>
                  <a:lnTo>
                    <a:pt x="1964824" y="711843"/>
                  </a:lnTo>
                  <a:lnTo>
                    <a:pt x="1964503" y="722118"/>
                  </a:lnTo>
                  <a:lnTo>
                    <a:pt x="1971528" y="711843"/>
                  </a:lnTo>
                  <a:close/>
                </a:path>
                <a:path w="4284980" h="1655445">
                  <a:moveTo>
                    <a:pt x="1874031" y="711843"/>
                  </a:moveTo>
                  <a:lnTo>
                    <a:pt x="1873220" y="712829"/>
                  </a:lnTo>
                  <a:lnTo>
                    <a:pt x="1872793" y="717077"/>
                  </a:lnTo>
                  <a:lnTo>
                    <a:pt x="1874031" y="711843"/>
                  </a:lnTo>
                  <a:close/>
                </a:path>
                <a:path w="4284980" h="1655445">
                  <a:moveTo>
                    <a:pt x="1884858" y="711843"/>
                  </a:moveTo>
                  <a:lnTo>
                    <a:pt x="1884513" y="711843"/>
                  </a:lnTo>
                  <a:lnTo>
                    <a:pt x="1884078" y="712940"/>
                  </a:lnTo>
                  <a:lnTo>
                    <a:pt x="1884858" y="711843"/>
                  </a:lnTo>
                  <a:close/>
                </a:path>
                <a:path w="4284980" h="1655445">
                  <a:moveTo>
                    <a:pt x="1904753" y="699143"/>
                  </a:moveTo>
                  <a:lnTo>
                    <a:pt x="1863446" y="699143"/>
                  </a:lnTo>
                  <a:lnTo>
                    <a:pt x="1843886" y="711843"/>
                  </a:lnTo>
                  <a:lnTo>
                    <a:pt x="1892534" y="711843"/>
                  </a:lnTo>
                  <a:lnTo>
                    <a:pt x="1904753" y="699143"/>
                  </a:lnTo>
                  <a:close/>
                </a:path>
                <a:path w="4284980" h="1655445">
                  <a:moveTo>
                    <a:pt x="1905884" y="699143"/>
                  </a:moveTo>
                  <a:lnTo>
                    <a:pt x="1904753" y="699143"/>
                  </a:lnTo>
                  <a:lnTo>
                    <a:pt x="1898134" y="711843"/>
                  </a:lnTo>
                  <a:lnTo>
                    <a:pt x="1905748" y="711843"/>
                  </a:lnTo>
                  <a:lnTo>
                    <a:pt x="1905884" y="699143"/>
                  </a:lnTo>
                  <a:close/>
                </a:path>
                <a:path w="4284980" h="1655445">
                  <a:moveTo>
                    <a:pt x="1909695" y="699143"/>
                  </a:moveTo>
                  <a:lnTo>
                    <a:pt x="1907036" y="711843"/>
                  </a:lnTo>
                  <a:lnTo>
                    <a:pt x="1911978" y="711843"/>
                  </a:lnTo>
                  <a:lnTo>
                    <a:pt x="1909695" y="699143"/>
                  </a:lnTo>
                  <a:close/>
                </a:path>
                <a:path w="4284980" h="1655445">
                  <a:moveTo>
                    <a:pt x="1980677" y="699143"/>
                  </a:moveTo>
                  <a:lnTo>
                    <a:pt x="1919685" y="699143"/>
                  </a:lnTo>
                  <a:lnTo>
                    <a:pt x="1911978" y="711843"/>
                  </a:lnTo>
                  <a:lnTo>
                    <a:pt x="1979379" y="711843"/>
                  </a:lnTo>
                  <a:lnTo>
                    <a:pt x="1980677" y="699143"/>
                  </a:lnTo>
                  <a:close/>
                </a:path>
                <a:path w="4284980" h="1655445">
                  <a:moveTo>
                    <a:pt x="1984252" y="702057"/>
                  </a:moveTo>
                  <a:lnTo>
                    <a:pt x="1979379" y="711843"/>
                  </a:lnTo>
                  <a:lnTo>
                    <a:pt x="1987934" y="711843"/>
                  </a:lnTo>
                  <a:lnTo>
                    <a:pt x="1986543" y="703924"/>
                  </a:lnTo>
                  <a:lnTo>
                    <a:pt x="1984252" y="702057"/>
                  </a:lnTo>
                  <a:close/>
                </a:path>
                <a:path w="4284980" h="1655445">
                  <a:moveTo>
                    <a:pt x="1990510" y="699143"/>
                  </a:moveTo>
                  <a:lnTo>
                    <a:pt x="1985703" y="699143"/>
                  </a:lnTo>
                  <a:lnTo>
                    <a:pt x="1986543" y="703924"/>
                  </a:lnTo>
                  <a:lnTo>
                    <a:pt x="1996258" y="711843"/>
                  </a:lnTo>
                  <a:lnTo>
                    <a:pt x="1990510" y="699143"/>
                  </a:lnTo>
                  <a:close/>
                </a:path>
                <a:path w="4284980" h="1655445">
                  <a:moveTo>
                    <a:pt x="2052535" y="699143"/>
                  </a:moveTo>
                  <a:lnTo>
                    <a:pt x="2013807" y="699143"/>
                  </a:lnTo>
                  <a:lnTo>
                    <a:pt x="2006383" y="711843"/>
                  </a:lnTo>
                  <a:lnTo>
                    <a:pt x="2036932" y="711843"/>
                  </a:lnTo>
                  <a:lnTo>
                    <a:pt x="2052535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4252" y="702057"/>
                  </a:lnTo>
                  <a:lnTo>
                    <a:pt x="1986543" y="703924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0677" y="699143"/>
                  </a:lnTo>
                  <a:lnTo>
                    <a:pt x="1984252" y="702057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872984" y="686443"/>
                  </a:moveTo>
                  <a:lnTo>
                    <a:pt x="1869089" y="686443"/>
                  </a:lnTo>
                  <a:lnTo>
                    <a:pt x="1865278" y="699143"/>
                  </a:lnTo>
                  <a:lnTo>
                    <a:pt x="1866670" y="699143"/>
                  </a:lnTo>
                  <a:lnTo>
                    <a:pt x="1872984" y="686443"/>
                  </a:lnTo>
                  <a:close/>
                </a:path>
                <a:path w="4284980" h="1655445">
                  <a:moveTo>
                    <a:pt x="1936564" y="686443"/>
                  </a:moveTo>
                  <a:lnTo>
                    <a:pt x="1898523" y="686443"/>
                  </a:lnTo>
                  <a:lnTo>
                    <a:pt x="1881458" y="699143"/>
                  </a:lnTo>
                  <a:lnTo>
                    <a:pt x="1929297" y="699143"/>
                  </a:lnTo>
                  <a:lnTo>
                    <a:pt x="1936564" y="686443"/>
                  </a:lnTo>
                  <a:close/>
                </a:path>
                <a:path w="4284980" h="1655445">
                  <a:moveTo>
                    <a:pt x="1947419" y="686443"/>
                  </a:moveTo>
                  <a:lnTo>
                    <a:pt x="1939426" y="686443"/>
                  </a:lnTo>
                  <a:lnTo>
                    <a:pt x="1933591" y="699143"/>
                  </a:lnTo>
                  <a:lnTo>
                    <a:pt x="1938904" y="699143"/>
                  </a:lnTo>
                  <a:lnTo>
                    <a:pt x="1947398" y="686536"/>
                  </a:lnTo>
                  <a:close/>
                </a:path>
                <a:path w="4284980" h="1655445">
                  <a:moveTo>
                    <a:pt x="1948140" y="686443"/>
                  </a:moveTo>
                  <a:lnTo>
                    <a:pt x="1947460" y="686443"/>
                  </a:lnTo>
                  <a:lnTo>
                    <a:pt x="1944508" y="699143"/>
                  </a:lnTo>
                  <a:lnTo>
                    <a:pt x="1948687" y="699143"/>
                  </a:lnTo>
                  <a:lnTo>
                    <a:pt x="1948140" y="686443"/>
                  </a:lnTo>
                  <a:close/>
                </a:path>
                <a:path w="4284980" h="1655445">
                  <a:moveTo>
                    <a:pt x="2013315" y="686443"/>
                  </a:moveTo>
                  <a:lnTo>
                    <a:pt x="1954961" y="686443"/>
                  </a:lnTo>
                  <a:lnTo>
                    <a:pt x="1948687" y="699143"/>
                  </a:lnTo>
                  <a:lnTo>
                    <a:pt x="2013703" y="699143"/>
                  </a:lnTo>
                  <a:lnTo>
                    <a:pt x="2013315" y="686443"/>
                  </a:lnTo>
                  <a:close/>
                </a:path>
                <a:path w="4284980" h="1655445">
                  <a:moveTo>
                    <a:pt x="2082431" y="686443"/>
                  </a:moveTo>
                  <a:lnTo>
                    <a:pt x="2036445" y="686443"/>
                  </a:lnTo>
                  <a:lnTo>
                    <a:pt x="2028952" y="699143"/>
                  </a:lnTo>
                  <a:lnTo>
                    <a:pt x="2077590" y="699143"/>
                  </a:lnTo>
                  <a:lnTo>
                    <a:pt x="2082431" y="686443"/>
                  </a:lnTo>
                  <a:close/>
                </a:path>
                <a:path w="4284980" h="1655445">
                  <a:moveTo>
                    <a:pt x="1947460" y="686443"/>
                  </a:moveTo>
                  <a:close/>
                </a:path>
                <a:path w="4284980" h="1655445">
                  <a:moveTo>
                    <a:pt x="1954657" y="673743"/>
                  </a:moveTo>
                  <a:lnTo>
                    <a:pt x="1918722" y="673743"/>
                  </a:lnTo>
                  <a:lnTo>
                    <a:pt x="1915245" y="686443"/>
                  </a:lnTo>
                  <a:lnTo>
                    <a:pt x="1940459" y="686443"/>
                  </a:lnTo>
                  <a:lnTo>
                    <a:pt x="1954657" y="673743"/>
                  </a:lnTo>
                  <a:close/>
                </a:path>
                <a:path w="4284980" h="1655445">
                  <a:moveTo>
                    <a:pt x="1967348" y="673743"/>
                  </a:moveTo>
                  <a:lnTo>
                    <a:pt x="1954657" y="673743"/>
                  </a:lnTo>
                  <a:lnTo>
                    <a:pt x="1943846" y="686443"/>
                  </a:lnTo>
                  <a:lnTo>
                    <a:pt x="1969515" y="686443"/>
                  </a:lnTo>
                  <a:lnTo>
                    <a:pt x="1967348" y="673743"/>
                  </a:lnTo>
                  <a:close/>
                </a:path>
                <a:path w="4284980" h="1655445">
                  <a:moveTo>
                    <a:pt x="2112893" y="673743"/>
                  </a:moveTo>
                  <a:lnTo>
                    <a:pt x="1985816" y="673743"/>
                  </a:lnTo>
                  <a:lnTo>
                    <a:pt x="1979799" y="686443"/>
                  </a:lnTo>
                  <a:lnTo>
                    <a:pt x="2109959" y="686443"/>
                  </a:lnTo>
                  <a:lnTo>
                    <a:pt x="2112893" y="673743"/>
                  </a:lnTo>
                  <a:close/>
                </a:path>
                <a:path w="4284980" h="1655445">
                  <a:moveTo>
                    <a:pt x="1940605" y="661043"/>
                  </a:moveTo>
                  <a:lnTo>
                    <a:pt x="1929778" y="673743"/>
                  </a:lnTo>
                  <a:lnTo>
                    <a:pt x="1941757" y="673743"/>
                  </a:lnTo>
                  <a:lnTo>
                    <a:pt x="1940605" y="661043"/>
                  </a:lnTo>
                  <a:close/>
                </a:path>
                <a:path w="4284980" h="1655445">
                  <a:moveTo>
                    <a:pt x="2004859" y="661043"/>
                  </a:moveTo>
                  <a:lnTo>
                    <a:pt x="1949390" y="661043"/>
                  </a:lnTo>
                  <a:lnTo>
                    <a:pt x="1941757" y="673743"/>
                  </a:lnTo>
                  <a:lnTo>
                    <a:pt x="2003556" y="673743"/>
                  </a:lnTo>
                  <a:lnTo>
                    <a:pt x="2004586" y="671918"/>
                  </a:lnTo>
                  <a:lnTo>
                    <a:pt x="2004859" y="661043"/>
                  </a:lnTo>
                  <a:close/>
                </a:path>
                <a:path w="4284980" h="1655445">
                  <a:moveTo>
                    <a:pt x="2004586" y="671918"/>
                  </a:moveTo>
                  <a:lnTo>
                    <a:pt x="2003556" y="673743"/>
                  </a:lnTo>
                  <a:lnTo>
                    <a:pt x="2004541" y="673743"/>
                  </a:lnTo>
                  <a:lnTo>
                    <a:pt x="2004586" y="671918"/>
                  </a:lnTo>
                  <a:close/>
                </a:path>
                <a:path w="4284980" h="1655445">
                  <a:moveTo>
                    <a:pt x="2104154" y="661043"/>
                  </a:moveTo>
                  <a:lnTo>
                    <a:pt x="2010726" y="661043"/>
                  </a:lnTo>
                  <a:lnTo>
                    <a:pt x="2004586" y="671918"/>
                  </a:lnTo>
                  <a:lnTo>
                    <a:pt x="2004541" y="673743"/>
                  </a:lnTo>
                  <a:lnTo>
                    <a:pt x="2094088" y="673743"/>
                  </a:lnTo>
                  <a:lnTo>
                    <a:pt x="2104154" y="661043"/>
                  </a:lnTo>
                  <a:close/>
                </a:path>
                <a:path w="4284980" h="1655445">
                  <a:moveTo>
                    <a:pt x="2155305" y="661043"/>
                  </a:moveTo>
                  <a:lnTo>
                    <a:pt x="2107624" y="661043"/>
                  </a:lnTo>
                  <a:lnTo>
                    <a:pt x="2101271" y="673743"/>
                  </a:lnTo>
                  <a:lnTo>
                    <a:pt x="2146415" y="673743"/>
                  </a:lnTo>
                  <a:lnTo>
                    <a:pt x="2155305" y="661043"/>
                  </a:lnTo>
                  <a:close/>
                </a:path>
                <a:path w="4284980" h="1655445">
                  <a:moveTo>
                    <a:pt x="2165855" y="661043"/>
                  </a:moveTo>
                  <a:lnTo>
                    <a:pt x="2164101" y="661043"/>
                  </a:lnTo>
                  <a:lnTo>
                    <a:pt x="2161915" y="673743"/>
                  </a:lnTo>
                  <a:lnTo>
                    <a:pt x="2165855" y="661043"/>
                  </a:lnTo>
                  <a:close/>
                </a:path>
                <a:path w="4284980" h="1655445">
                  <a:moveTo>
                    <a:pt x="2290301" y="610243"/>
                  </a:moveTo>
                  <a:lnTo>
                    <a:pt x="2082191" y="610243"/>
                  </a:lnTo>
                  <a:lnTo>
                    <a:pt x="2071983" y="622943"/>
                  </a:lnTo>
                  <a:lnTo>
                    <a:pt x="2205215" y="622943"/>
                  </a:lnTo>
                  <a:lnTo>
                    <a:pt x="2196294" y="635643"/>
                  </a:lnTo>
                  <a:lnTo>
                    <a:pt x="2007923" y="635643"/>
                  </a:lnTo>
                  <a:lnTo>
                    <a:pt x="2007827" y="648343"/>
                  </a:lnTo>
                  <a:lnTo>
                    <a:pt x="1986790" y="648343"/>
                  </a:lnTo>
                  <a:lnTo>
                    <a:pt x="1977871" y="661043"/>
                  </a:lnTo>
                  <a:lnTo>
                    <a:pt x="2172117" y="661043"/>
                  </a:lnTo>
                  <a:lnTo>
                    <a:pt x="2200677" y="648343"/>
                  </a:lnTo>
                  <a:lnTo>
                    <a:pt x="2290301" y="610243"/>
                  </a:lnTo>
                  <a:close/>
                </a:path>
                <a:path w="4284980" h="1655445">
                  <a:moveTo>
                    <a:pt x="2197310" y="622943"/>
                  </a:moveTo>
                  <a:lnTo>
                    <a:pt x="2050381" y="622943"/>
                  </a:lnTo>
                  <a:lnTo>
                    <a:pt x="2036109" y="635643"/>
                  </a:lnTo>
                  <a:lnTo>
                    <a:pt x="2192179" y="635643"/>
                  </a:lnTo>
                  <a:lnTo>
                    <a:pt x="2197310" y="622943"/>
                  </a:lnTo>
                  <a:close/>
                </a:path>
                <a:path w="4284980" h="1655445">
                  <a:moveTo>
                    <a:pt x="2295202" y="610243"/>
                  </a:moveTo>
                  <a:lnTo>
                    <a:pt x="2290301" y="610243"/>
                  </a:lnTo>
                  <a:lnTo>
                    <a:pt x="2286176" y="622943"/>
                  </a:lnTo>
                  <a:lnTo>
                    <a:pt x="2286930" y="622943"/>
                  </a:lnTo>
                  <a:lnTo>
                    <a:pt x="2295202" y="610243"/>
                  </a:lnTo>
                  <a:close/>
                </a:path>
                <a:path w="4284980" h="1655445">
                  <a:moveTo>
                    <a:pt x="2119281" y="597543"/>
                  </a:moveTo>
                  <a:lnTo>
                    <a:pt x="2111180" y="610243"/>
                  </a:lnTo>
                  <a:lnTo>
                    <a:pt x="2113647" y="610243"/>
                  </a:lnTo>
                  <a:lnTo>
                    <a:pt x="2119281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33364" y="597543"/>
                  </a:lnTo>
                  <a:lnTo>
                    <a:pt x="2124977" y="610243"/>
                  </a:lnTo>
                  <a:lnTo>
                    <a:pt x="2162123" y="610243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62123" y="610243"/>
                  </a:lnTo>
                  <a:lnTo>
                    <a:pt x="2162342" y="610243"/>
                  </a:lnTo>
                  <a:lnTo>
                    <a:pt x="2168252" y="601275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8252" y="601275"/>
                  </a:moveTo>
                  <a:lnTo>
                    <a:pt x="2162342" y="610243"/>
                  </a:lnTo>
                  <a:lnTo>
                    <a:pt x="2170096" y="610243"/>
                  </a:lnTo>
                  <a:lnTo>
                    <a:pt x="2168252" y="601275"/>
                  </a:lnTo>
                  <a:close/>
                </a:path>
                <a:path w="4284980" h="1655445">
                  <a:moveTo>
                    <a:pt x="2327171" y="597543"/>
                  </a:moveTo>
                  <a:lnTo>
                    <a:pt x="2177583" y="597543"/>
                  </a:lnTo>
                  <a:lnTo>
                    <a:pt x="2170096" y="610243"/>
                  </a:lnTo>
                  <a:lnTo>
                    <a:pt x="2307769" y="610243"/>
                  </a:lnTo>
                  <a:lnTo>
                    <a:pt x="2327171" y="597543"/>
                  </a:lnTo>
                  <a:close/>
                </a:path>
                <a:path w="4284980" h="1655445">
                  <a:moveTo>
                    <a:pt x="2170711" y="597543"/>
                  </a:moveTo>
                  <a:lnTo>
                    <a:pt x="2167484" y="597543"/>
                  </a:lnTo>
                  <a:lnTo>
                    <a:pt x="2168252" y="601275"/>
                  </a:lnTo>
                  <a:lnTo>
                    <a:pt x="2170711" y="597543"/>
                  </a:lnTo>
                  <a:close/>
                </a:path>
                <a:path w="4284980" h="1655445">
                  <a:moveTo>
                    <a:pt x="2160860" y="584843"/>
                  </a:moveTo>
                  <a:lnTo>
                    <a:pt x="2150201" y="584843"/>
                  </a:lnTo>
                  <a:lnTo>
                    <a:pt x="2147447" y="597543"/>
                  </a:lnTo>
                  <a:lnTo>
                    <a:pt x="2160860" y="584843"/>
                  </a:lnTo>
                  <a:close/>
                </a:path>
                <a:path w="4284980" h="1655445">
                  <a:moveTo>
                    <a:pt x="2177687" y="584843"/>
                  </a:moveTo>
                  <a:lnTo>
                    <a:pt x="2160860" y="584843"/>
                  </a:lnTo>
                  <a:lnTo>
                    <a:pt x="2165457" y="597543"/>
                  </a:lnTo>
                  <a:lnTo>
                    <a:pt x="2178787" y="597543"/>
                  </a:lnTo>
                  <a:lnTo>
                    <a:pt x="2177687" y="584843"/>
                  </a:lnTo>
                  <a:close/>
                </a:path>
                <a:path w="4284980" h="1655445">
                  <a:moveTo>
                    <a:pt x="2194493" y="584843"/>
                  </a:moveTo>
                  <a:lnTo>
                    <a:pt x="2186189" y="584843"/>
                  </a:lnTo>
                  <a:lnTo>
                    <a:pt x="2178787" y="597543"/>
                  </a:lnTo>
                  <a:lnTo>
                    <a:pt x="2188326" y="597543"/>
                  </a:lnTo>
                  <a:lnTo>
                    <a:pt x="2194493" y="584843"/>
                  </a:lnTo>
                  <a:close/>
                </a:path>
                <a:path w="4284980" h="1655445">
                  <a:moveTo>
                    <a:pt x="2363651" y="584843"/>
                  </a:moveTo>
                  <a:lnTo>
                    <a:pt x="2205267" y="584843"/>
                  </a:lnTo>
                  <a:lnTo>
                    <a:pt x="2203048" y="597543"/>
                  </a:lnTo>
                  <a:lnTo>
                    <a:pt x="2358111" y="597543"/>
                  </a:lnTo>
                  <a:lnTo>
                    <a:pt x="2363651" y="584843"/>
                  </a:lnTo>
                  <a:close/>
                </a:path>
                <a:path w="4284980" h="1655445">
                  <a:moveTo>
                    <a:pt x="2223529" y="572143"/>
                  </a:moveTo>
                  <a:lnTo>
                    <a:pt x="2180948" y="572143"/>
                  </a:lnTo>
                  <a:lnTo>
                    <a:pt x="2180869" y="584843"/>
                  </a:lnTo>
                  <a:lnTo>
                    <a:pt x="2223968" y="584843"/>
                  </a:lnTo>
                  <a:lnTo>
                    <a:pt x="2223529" y="572143"/>
                  </a:lnTo>
                  <a:close/>
                </a:path>
                <a:path w="4284980" h="1655445">
                  <a:moveTo>
                    <a:pt x="2229036" y="572143"/>
                  </a:moveTo>
                  <a:lnTo>
                    <a:pt x="2223968" y="584843"/>
                  </a:lnTo>
                  <a:lnTo>
                    <a:pt x="2228450" y="584843"/>
                  </a:lnTo>
                  <a:lnTo>
                    <a:pt x="2229036" y="572143"/>
                  </a:lnTo>
                  <a:close/>
                </a:path>
                <a:path w="4284980" h="1655445">
                  <a:moveTo>
                    <a:pt x="2384152" y="572143"/>
                  </a:moveTo>
                  <a:lnTo>
                    <a:pt x="2236489" y="572143"/>
                  </a:lnTo>
                  <a:lnTo>
                    <a:pt x="2233757" y="584843"/>
                  </a:lnTo>
                  <a:lnTo>
                    <a:pt x="2374540" y="584843"/>
                  </a:lnTo>
                  <a:lnTo>
                    <a:pt x="2384152" y="572143"/>
                  </a:lnTo>
                  <a:close/>
                </a:path>
                <a:path w="4284980" h="1655445">
                  <a:moveTo>
                    <a:pt x="2230377" y="559443"/>
                  </a:moveTo>
                  <a:lnTo>
                    <a:pt x="2216810" y="559443"/>
                  </a:lnTo>
                  <a:lnTo>
                    <a:pt x="2211384" y="572143"/>
                  </a:lnTo>
                  <a:lnTo>
                    <a:pt x="2219194" y="572143"/>
                  </a:lnTo>
                  <a:lnTo>
                    <a:pt x="2230377" y="559443"/>
                  </a:lnTo>
                  <a:close/>
                </a:path>
                <a:path w="4284980" h="1655445">
                  <a:moveTo>
                    <a:pt x="2424949" y="559443"/>
                  </a:moveTo>
                  <a:lnTo>
                    <a:pt x="2234513" y="559443"/>
                  </a:lnTo>
                  <a:lnTo>
                    <a:pt x="2237570" y="572143"/>
                  </a:lnTo>
                  <a:lnTo>
                    <a:pt x="2415408" y="572143"/>
                  </a:lnTo>
                  <a:lnTo>
                    <a:pt x="2424949" y="559443"/>
                  </a:lnTo>
                  <a:close/>
                </a:path>
                <a:path w="4284980" h="1655445">
                  <a:moveTo>
                    <a:pt x="2267653" y="546743"/>
                  </a:moveTo>
                  <a:lnTo>
                    <a:pt x="2256117" y="546743"/>
                  </a:lnTo>
                  <a:lnTo>
                    <a:pt x="2246716" y="559443"/>
                  </a:lnTo>
                  <a:lnTo>
                    <a:pt x="2260334" y="559443"/>
                  </a:lnTo>
                  <a:lnTo>
                    <a:pt x="2267653" y="546743"/>
                  </a:lnTo>
                  <a:close/>
                </a:path>
                <a:path w="4284980" h="1655445">
                  <a:moveTo>
                    <a:pt x="2474990" y="546743"/>
                  </a:moveTo>
                  <a:lnTo>
                    <a:pt x="2267653" y="546743"/>
                  </a:lnTo>
                  <a:lnTo>
                    <a:pt x="2268930" y="559443"/>
                  </a:lnTo>
                  <a:lnTo>
                    <a:pt x="2452155" y="559443"/>
                  </a:lnTo>
                  <a:lnTo>
                    <a:pt x="2474990" y="546743"/>
                  </a:lnTo>
                  <a:close/>
                </a:path>
                <a:path w="4284980" h="1655445">
                  <a:moveTo>
                    <a:pt x="2293998" y="534043"/>
                  </a:moveTo>
                  <a:lnTo>
                    <a:pt x="2288500" y="534043"/>
                  </a:lnTo>
                  <a:lnTo>
                    <a:pt x="2281673" y="546743"/>
                  </a:lnTo>
                  <a:lnTo>
                    <a:pt x="2294710" y="546743"/>
                  </a:lnTo>
                  <a:lnTo>
                    <a:pt x="2293998" y="534043"/>
                  </a:lnTo>
                  <a:close/>
                </a:path>
                <a:path w="4284980" h="1655445">
                  <a:moveTo>
                    <a:pt x="2298665" y="535921"/>
                  </a:moveTo>
                  <a:lnTo>
                    <a:pt x="2295872" y="546743"/>
                  </a:lnTo>
                  <a:lnTo>
                    <a:pt x="2299673" y="546743"/>
                  </a:lnTo>
                  <a:lnTo>
                    <a:pt x="2298665" y="535921"/>
                  </a:lnTo>
                  <a:close/>
                </a:path>
                <a:path w="4284980" h="1655445">
                  <a:moveTo>
                    <a:pt x="2317835" y="534043"/>
                  </a:moveTo>
                  <a:lnTo>
                    <a:pt x="2314353" y="534043"/>
                  </a:lnTo>
                  <a:lnTo>
                    <a:pt x="2299673" y="546743"/>
                  </a:lnTo>
                  <a:lnTo>
                    <a:pt x="2306193" y="546743"/>
                  </a:lnTo>
                  <a:lnTo>
                    <a:pt x="2317835" y="534043"/>
                  </a:lnTo>
                  <a:close/>
                </a:path>
                <a:path w="4284980" h="1655445">
                  <a:moveTo>
                    <a:pt x="2486400" y="534043"/>
                  </a:moveTo>
                  <a:lnTo>
                    <a:pt x="2339159" y="534043"/>
                  </a:lnTo>
                  <a:lnTo>
                    <a:pt x="2327681" y="546743"/>
                  </a:lnTo>
                  <a:lnTo>
                    <a:pt x="2488055" y="546743"/>
                  </a:lnTo>
                  <a:lnTo>
                    <a:pt x="2486400" y="534043"/>
                  </a:lnTo>
                  <a:close/>
                </a:path>
                <a:path w="4284980" h="1655445">
                  <a:moveTo>
                    <a:pt x="2494515" y="534043"/>
                  </a:moveTo>
                  <a:lnTo>
                    <a:pt x="2488055" y="546743"/>
                  </a:lnTo>
                  <a:lnTo>
                    <a:pt x="2495835" y="546743"/>
                  </a:lnTo>
                  <a:lnTo>
                    <a:pt x="2494515" y="534043"/>
                  </a:lnTo>
                  <a:close/>
                </a:path>
                <a:path w="4284980" h="1655445">
                  <a:moveTo>
                    <a:pt x="2299149" y="534043"/>
                  </a:moveTo>
                  <a:lnTo>
                    <a:pt x="2298490" y="534043"/>
                  </a:lnTo>
                  <a:lnTo>
                    <a:pt x="2298665" y="535921"/>
                  </a:lnTo>
                  <a:lnTo>
                    <a:pt x="2299149" y="534043"/>
                  </a:lnTo>
                  <a:close/>
                </a:path>
                <a:path w="4284980" h="1655445">
                  <a:moveTo>
                    <a:pt x="2383335" y="521343"/>
                  </a:moveTo>
                  <a:lnTo>
                    <a:pt x="2320221" y="521343"/>
                  </a:lnTo>
                  <a:lnTo>
                    <a:pt x="2313478" y="534043"/>
                  </a:lnTo>
                  <a:lnTo>
                    <a:pt x="2380477" y="534043"/>
                  </a:lnTo>
                  <a:lnTo>
                    <a:pt x="2383335" y="521343"/>
                  </a:lnTo>
                  <a:close/>
                </a:path>
                <a:path w="4284980" h="1655445">
                  <a:moveTo>
                    <a:pt x="2390173" y="521343"/>
                  </a:moveTo>
                  <a:lnTo>
                    <a:pt x="2380477" y="534043"/>
                  </a:lnTo>
                  <a:lnTo>
                    <a:pt x="2395911" y="534043"/>
                  </a:lnTo>
                  <a:lnTo>
                    <a:pt x="2390173" y="521343"/>
                  </a:lnTo>
                  <a:close/>
                </a:path>
                <a:path w="4284980" h="1655445">
                  <a:moveTo>
                    <a:pt x="2541972" y="521343"/>
                  </a:moveTo>
                  <a:lnTo>
                    <a:pt x="2400581" y="521343"/>
                  </a:lnTo>
                  <a:lnTo>
                    <a:pt x="2395911" y="534043"/>
                  </a:lnTo>
                  <a:lnTo>
                    <a:pt x="2525430" y="534043"/>
                  </a:lnTo>
                  <a:lnTo>
                    <a:pt x="2541972" y="521343"/>
                  </a:lnTo>
                  <a:close/>
                </a:path>
                <a:path w="4284980" h="1655445">
                  <a:moveTo>
                    <a:pt x="2398246" y="508643"/>
                  </a:moveTo>
                  <a:lnTo>
                    <a:pt x="2352321" y="508643"/>
                  </a:lnTo>
                  <a:lnTo>
                    <a:pt x="2350488" y="521343"/>
                  </a:lnTo>
                  <a:lnTo>
                    <a:pt x="2394989" y="521343"/>
                  </a:lnTo>
                  <a:lnTo>
                    <a:pt x="2398246" y="508643"/>
                  </a:lnTo>
                  <a:close/>
                </a:path>
                <a:path w="4284980" h="1655445">
                  <a:moveTo>
                    <a:pt x="2409710" y="508643"/>
                  </a:moveTo>
                  <a:lnTo>
                    <a:pt x="2398246" y="508643"/>
                  </a:lnTo>
                  <a:lnTo>
                    <a:pt x="2399764" y="521343"/>
                  </a:lnTo>
                  <a:lnTo>
                    <a:pt x="2404114" y="521343"/>
                  </a:lnTo>
                  <a:lnTo>
                    <a:pt x="2409710" y="508643"/>
                  </a:lnTo>
                  <a:close/>
                </a:path>
                <a:path w="4284980" h="1655445">
                  <a:moveTo>
                    <a:pt x="2565285" y="508643"/>
                  </a:moveTo>
                  <a:lnTo>
                    <a:pt x="2417889" y="508643"/>
                  </a:lnTo>
                  <a:lnTo>
                    <a:pt x="2408837" y="521343"/>
                  </a:lnTo>
                  <a:lnTo>
                    <a:pt x="2562364" y="521343"/>
                  </a:lnTo>
                  <a:lnTo>
                    <a:pt x="2565285" y="508643"/>
                  </a:lnTo>
                  <a:close/>
                </a:path>
                <a:path w="4284980" h="1655445">
                  <a:moveTo>
                    <a:pt x="2575419" y="508643"/>
                  </a:moveTo>
                  <a:lnTo>
                    <a:pt x="2565285" y="508643"/>
                  </a:lnTo>
                  <a:lnTo>
                    <a:pt x="2567571" y="521343"/>
                  </a:lnTo>
                  <a:lnTo>
                    <a:pt x="2575419" y="508643"/>
                  </a:lnTo>
                  <a:close/>
                </a:path>
                <a:path w="4284980" h="1655445">
                  <a:moveTo>
                    <a:pt x="2393345" y="495943"/>
                  </a:moveTo>
                  <a:lnTo>
                    <a:pt x="2386352" y="495943"/>
                  </a:lnTo>
                  <a:lnTo>
                    <a:pt x="2375713" y="508643"/>
                  </a:lnTo>
                  <a:lnTo>
                    <a:pt x="2398424" y="508643"/>
                  </a:lnTo>
                  <a:lnTo>
                    <a:pt x="2393345" y="495943"/>
                  </a:lnTo>
                  <a:close/>
                </a:path>
                <a:path w="4284980" h="1655445">
                  <a:moveTo>
                    <a:pt x="2451187" y="495943"/>
                  </a:moveTo>
                  <a:lnTo>
                    <a:pt x="2407376" y="495943"/>
                  </a:lnTo>
                  <a:lnTo>
                    <a:pt x="2398424" y="508643"/>
                  </a:lnTo>
                  <a:lnTo>
                    <a:pt x="2452883" y="508643"/>
                  </a:lnTo>
                  <a:lnTo>
                    <a:pt x="2451187" y="495943"/>
                  </a:lnTo>
                  <a:close/>
                </a:path>
                <a:path w="4284980" h="1655445">
                  <a:moveTo>
                    <a:pt x="2463267" y="495943"/>
                  </a:moveTo>
                  <a:lnTo>
                    <a:pt x="2455438" y="495943"/>
                  </a:lnTo>
                  <a:lnTo>
                    <a:pt x="2458485" y="508643"/>
                  </a:lnTo>
                  <a:lnTo>
                    <a:pt x="2463267" y="495943"/>
                  </a:lnTo>
                  <a:close/>
                </a:path>
                <a:path w="4284980" h="1655445">
                  <a:moveTo>
                    <a:pt x="2600237" y="495943"/>
                  </a:moveTo>
                  <a:lnTo>
                    <a:pt x="2472725" y="495943"/>
                  </a:lnTo>
                  <a:lnTo>
                    <a:pt x="2467301" y="508643"/>
                  </a:lnTo>
                  <a:lnTo>
                    <a:pt x="2601673" y="508643"/>
                  </a:lnTo>
                  <a:lnTo>
                    <a:pt x="2600237" y="495943"/>
                  </a:lnTo>
                  <a:close/>
                </a:path>
                <a:path w="4284980" h="1655445">
                  <a:moveTo>
                    <a:pt x="2421842" y="495676"/>
                  </a:moveTo>
                  <a:lnTo>
                    <a:pt x="2421648" y="495943"/>
                  </a:lnTo>
                  <a:lnTo>
                    <a:pt x="2421784" y="495943"/>
                  </a:lnTo>
                  <a:lnTo>
                    <a:pt x="2421842" y="495676"/>
                  </a:lnTo>
                  <a:close/>
                </a:path>
                <a:path w="4284980" h="1655445">
                  <a:moveTo>
                    <a:pt x="2441836" y="483243"/>
                  </a:moveTo>
                  <a:lnTo>
                    <a:pt x="2436328" y="483243"/>
                  </a:lnTo>
                  <a:lnTo>
                    <a:pt x="2427386" y="495943"/>
                  </a:lnTo>
                  <a:lnTo>
                    <a:pt x="2442176" y="495943"/>
                  </a:lnTo>
                  <a:lnTo>
                    <a:pt x="2444600" y="489555"/>
                  </a:lnTo>
                  <a:lnTo>
                    <a:pt x="2441836" y="483243"/>
                  </a:lnTo>
                  <a:close/>
                </a:path>
                <a:path w="4284980" h="1655445">
                  <a:moveTo>
                    <a:pt x="2444600" y="489555"/>
                  </a:moveTo>
                  <a:lnTo>
                    <a:pt x="2442176" y="495943"/>
                  </a:lnTo>
                  <a:lnTo>
                    <a:pt x="2447396" y="495943"/>
                  </a:lnTo>
                  <a:lnTo>
                    <a:pt x="2444600" y="489555"/>
                  </a:lnTo>
                  <a:close/>
                </a:path>
                <a:path w="4284980" h="1655445">
                  <a:moveTo>
                    <a:pt x="2577243" y="483243"/>
                  </a:moveTo>
                  <a:lnTo>
                    <a:pt x="2446994" y="483243"/>
                  </a:lnTo>
                  <a:lnTo>
                    <a:pt x="2444600" y="489555"/>
                  </a:lnTo>
                  <a:lnTo>
                    <a:pt x="2447396" y="495943"/>
                  </a:lnTo>
                  <a:lnTo>
                    <a:pt x="2563058" y="495943"/>
                  </a:lnTo>
                  <a:lnTo>
                    <a:pt x="2564977" y="494720"/>
                  </a:lnTo>
                  <a:lnTo>
                    <a:pt x="2577243" y="483243"/>
                  </a:lnTo>
                  <a:close/>
                </a:path>
                <a:path w="4284980" h="1655445">
                  <a:moveTo>
                    <a:pt x="2638642" y="483243"/>
                  </a:moveTo>
                  <a:lnTo>
                    <a:pt x="2582995" y="483243"/>
                  </a:lnTo>
                  <a:lnTo>
                    <a:pt x="2564977" y="494720"/>
                  </a:lnTo>
                  <a:lnTo>
                    <a:pt x="2563670" y="495943"/>
                  </a:lnTo>
                  <a:lnTo>
                    <a:pt x="2618857" y="495943"/>
                  </a:lnTo>
                  <a:lnTo>
                    <a:pt x="2638642" y="483243"/>
                  </a:lnTo>
                  <a:close/>
                </a:path>
                <a:path w="4284980" h="1655445">
                  <a:moveTo>
                    <a:pt x="2430873" y="483243"/>
                  </a:moveTo>
                  <a:lnTo>
                    <a:pt x="2424528" y="483243"/>
                  </a:lnTo>
                  <a:lnTo>
                    <a:pt x="2421842" y="495676"/>
                  </a:lnTo>
                  <a:lnTo>
                    <a:pt x="2430873" y="483243"/>
                  </a:lnTo>
                  <a:close/>
                </a:path>
                <a:path w="4284980" h="1655445">
                  <a:moveTo>
                    <a:pt x="2601839" y="470543"/>
                  </a:moveTo>
                  <a:lnTo>
                    <a:pt x="2500201" y="470543"/>
                  </a:lnTo>
                  <a:lnTo>
                    <a:pt x="2497633" y="474448"/>
                  </a:lnTo>
                  <a:lnTo>
                    <a:pt x="2496473" y="483243"/>
                  </a:lnTo>
                  <a:lnTo>
                    <a:pt x="2577243" y="483243"/>
                  </a:lnTo>
                  <a:lnTo>
                    <a:pt x="2564977" y="494720"/>
                  </a:lnTo>
                  <a:lnTo>
                    <a:pt x="2582995" y="483243"/>
                  </a:lnTo>
                  <a:lnTo>
                    <a:pt x="2601839" y="470543"/>
                  </a:lnTo>
                  <a:close/>
                </a:path>
                <a:path w="4284980" h="1655445">
                  <a:moveTo>
                    <a:pt x="2468830" y="470543"/>
                  </a:moveTo>
                  <a:lnTo>
                    <a:pt x="2461931" y="483243"/>
                  </a:lnTo>
                  <a:lnTo>
                    <a:pt x="2465636" y="483243"/>
                  </a:lnTo>
                  <a:lnTo>
                    <a:pt x="2468830" y="470543"/>
                  </a:lnTo>
                  <a:close/>
                </a:path>
                <a:path w="4284980" h="1655445">
                  <a:moveTo>
                    <a:pt x="2498149" y="470543"/>
                  </a:moveTo>
                  <a:lnTo>
                    <a:pt x="2482311" y="470543"/>
                  </a:lnTo>
                  <a:lnTo>
                    <a:pt x="2475678" y="483243"/>
                  </a:lnTo>
                  <a:lnTo>
                    <a:pt x="2491850" y="483243"/>
                  </a:lnTo>
                  <a:lnTo>
                    <a:pt x="2497633" y="474448"/>
                  </a:lnTo>
                  <a:lnTo>
                    <a:pt x="2498149" y="470543"/>
                  </a:lnTo>
                  <a:close/>
                </a:path>
                <a:path w="4284980" h="1655445">
                  <a:moveTo>
                    <a:pt x="2712571" y="457843"/>
                  </a:moveTo>
                  <a:lnTo>
                    <a:pt x="2655547" y="457843"/>
                  </a:lnTo>
                  <a:lnTo>
                    <a:pt x="2649327" y="470543"/>
                  </a:lnTo>
                  <a:lnTo>
                    <a:pt x="2608625" y="470543"/>
                  </a:lnTo>
                  <a:lnTo>
                    <a:pt x="2592387" y="483243"/>
                  </a:lnTo>
                  <a:lnTo>
                    <a:pt x="2665054" y="483243"/>
                  </a:lnTo>
                  <a:lnTo>
                    <a:pt x="2691797" y="470543"/>
                  </a:lnTo>
                  <a:lnTo>
                    <a:pt x="2712571" y="457843"/>
                  </a:lnTo>
                  <a:close/>
                </a:path>
                <a:path w="4284980" h="1655445">
                  <a:moveTo>
                    <a:pt x="2500201" y="470543"/>
                  </a:moveTo>
                  <a:lnTo>
                    <a:pt x="2498149" y="470543"/>
                  </a:lnTo>
                  <a:lnTo>
                    <a:pt x="2497633" y="474448"/>
                  </a:lnTo>
                  <a:lnTo>
                    <a:pt x="2500201" y="470543"/>
                  </a:lnTo>
                  <a:close/>
                </a:path>
                <a:path w="4284980" h="1655445">
                  <a:moveTo>
                    <a:pt x="2635734" y="457843"/>
                  </a:moveTo>
                  <a:lnTo>
                    <a:pt x="2515237" y="457843"/>
                  </a:lnTo>
                  <a:lnTo>
                    <a:pt x="2509541" y="470543"/>
                  </a:lnTo>
                  <a:lnTo>
                    <a:pt x="2634301" y="470543"/>
                  </a:lnTo>
                  <a:lnTo>
                    <a:pt x="2635734" y="457843"/>
                  </a:lnTo>
                  <a:close/>
                </a:path>
                <a:path w="4284980" h="1655445">
                  <a:moveTo>
                    <a:pt x="2639443" y="457843"/>
                  </a:moveTo>
                  <a:lnTo>
                    <a:pt x="2634301" y="470543"/>
                  </a:lnTo>
                  <a:lnTo>
                    <a:pt x="2634982" y="470543"/>
                  </a:lnTo>
                  <a:lnTo>
                    <a:pt x="2638144" y="465923"/>
                  </a:lnTo>
                  <a:lnTo>
                    <a:pt x="2639443" y="457843"/>
                  </a:lnTo>
                  <a:close/>
                </a:path>
                <a:path w="4284980" h="1655445">
                  <a:moveTo>
                    <a:pt x="2638144" y="465923"/>
                  </a:moveTo>
                  <a:lnTo>
                    <a:pt x="2634982" y="470543"/>
                  </a:lnTo>
                  <a:lnTo>
                    <a:pt x="2637401" y="470543"/>
                  </a:lnTo>
                  <a:lnTo>
                    <a:pt x="2638144" y="465923"/>
                  </a:lnTo>
                  <a:close/>
                </a:path>
                <a:path w="4284980" h="1655445">
                  <a:moveTo>
                    <a:pt x="2643673" y="457843"/>
                  </a:moveTo>
                  <a:lnTo>
                    <a:pt x="2638144" y="465923"/>
                  </a:lnTo>
                  <a:lnTo>
                    <a:pt x="2637401" y="470543"/>
                  </a:lnTo>
                  <a:lnTo>
                    <a:pt x="2649327" y="470543"/>
                  </a:lnTo>
                  <a:lnTo>
                    <a:pt x="2643673" y="457843"/>
                  </a:lnTo>
                  <a:close/>
                </a:path>
                <a:path w="4284980" h="1655445">
                  <a:moveTo>
                    <a:pt x="2535530" y="445143"/>
                  </a:moveTo>
                  <a:lnTo>
                    <a:pt x="2526912" y="457843"/>
                  </a:lnTo>
                  <a:lnTo>
                    <a:pt x="2528713" y="457843"/>
                  </a:lnTo>
                  <a:lnTo>
                    <a:pt x="2535530" y="445143"/>
                  </a:lnTo>
                  <a:close/>
                </a:path>
                <a:path w="4284980" h="1655445">
                  <a:moveTo>
                    <a:pt x="2575759" y="445143"/>
                  </a:moveTo>
                  <a:lnTo>
                    <a:pt x="2540796" y="445143"/>
                  </a:lnTo>
                  <a:lnTo>
                    <a:pt x="2528713" y="457843"/>
                  </a:lnTo>
                  <a:lnTo>
                    <a:pt x="2568199" y="457843"/>
                  </a:lnTo>
                  <a:lnTo>
                    <a:pt x="2575759" y="445143"/>
                  </a:lnTo>
                  <a:close/>
                </a:path>
                <a:path w="4284980" h="1655445">
                  <a:moveTo>
                    <a:pt x="2673766" y="445143"/>
                  </a:moveTo>
                  <a:lnTo>
                    <a:pt x="2578082" y="445143"/>
                  </a:lnTo>
                  <a:lnTo>
                    <a:pt x="2575763" y="457843"/>
                  </a:lnTo>
                  <a:lnTo>
                    <a:pt x="2672004" y="457843"/>
                  </a:lnTo>
                  <a:lnTo>
                    <a:pt x="2673766" y="445143"/>
                  </a:lnTo>
                  <a:close/>
                </a:path>
                <a:path w="4284980" h="1655445">
                  <a:moveTo>
                    <a:pt x="2681787" y="445143"/>
                  </a:moveTo>
                  <a:lnTo>
                    <a:pt x="2674101" y="445143"/>
                  </a:lnTo>
                  <a:lnTo>
                    <a:pt x="2675264" y="457843"/>
                  </a:lnTo>
                  <a:lnTo>
                    <a:pt x="2681787" y="445143"/>
                  </a:lnTo>
                  <a:close/>
                </a:path>
                <a:path w="4284980" h="1655445">
                  <a:moveTo>
                    <a:pt x="2744120" y="445143"/>
                  </a:moveTo>
                  <a:lnTo>
                    <a:pt x="2686426" y="445143"/>
                  </a:lnTo>
                  <a:lnTo>
                    <a:pt x="2679400" y="457843"/>
                  </a:lnTo>
                  <a:lnTo>
                    <a:pt x="2746214" y="457843"/>
                  </a:lnTo>
                  <a:lnTo>
                    <a:pt x="2744120" y="445143"/>
                  </a:lnTo>
                  <a:close/>
                </a:path>
                <a:path w="4284980" h="1655445">
                  <a:moveTo>
                    <a:pt x="2762811" y="445143"/>
                  </a:moveTo>
                  <a:lnTo>
                    <a:pt x="2748727" y="445143"/>
                  </a:lnTo>
                  <a:lnTo>
                    <a:pt x="2753450" y="457843"/>
                  </a:lnTo>
                  <a:lnTo>
                    <a:pt x="2762811" y="445143"/>
                  </a:lnTo>
                  <a:close/>
                </a:path>
                <a:path w="4284980" h="1655445">
                  <a:moveTo>
                    <a:pt x="2578450" y="432443"/>
                  </a:moveTo>
                  <a:lnTo>
                    <a:pt x="2569214" y="445143"/>
                  </a:lnTo>
                  <a:lnTo>
                    <a:pt x="2579687" y="436830"/>
                  </a:lnTo>
                  <a:lnTo>
                    <a:pt x="2578450" y="432443"/>
                  </a:lnTo>
                  <a:close/>
                </a:path>
                <a:path w="4284980" h="1655445">
                  <a:moveTo>
                    <a:pt x="2715612" y="432443"/>
                  </a:moveTo>
                  <a:lnTo>
                    <a:pt x="2585213" y="432443"/>
                  </a:lnTo>
                  <a:lnTo>
                    <a:pt x="2579687" y="436830"/>
                  </a:lnTo>
                  <a:lnTo>
                    <a:pt x="2582031" y="445143"/>
                  </a:lnTo>
                  <a:lnTo>
                    <a:pt x="2704507" y="445143"/>
                  </a:lnTo>
                  <a:lnTo>
                    <a:pt x="2715612" y="432443"/>
                  </a:lnTo>
                  <a:close/>
                </a:path>
                <a:path w="4284980" h="1655445">
                  <a:moveTo>
                    <a:pt x="2782370" y="432443"/>
                  </a:moveTo>
                  <a:lnTo>
                    <a:pt x="2726168" y="432443"/>
                  </a:lnTo>
                  <a:lnTo>
                    <a:pt x="2714379" y="445143"/>
                  </a:lnTo>
                  <a:lnTo>
                    <a:pt x="2774081" y="445143"/>
                  </a:lnTo>
                  <a:lnTo>
                    <a:pt x="2782370" y="432443"/>
                  </a:lnTo>
                  <a:close/>
                </a:path>
                <a:path w="4284980" h="1655445">
                  <a:moveTo>
                    <a:pt x="2603423" y="419743"/>
                  </a:moveTo>
                  <a:lnTo>
                    <a:pt x="2591821" y="432443"/>
                  </a:lnTo>
                  <a:lnTo>
                    <a:pt x="2602805" y="432443"/>
                  </a:lnTo>
                  <a:lnTo>
                    <a:pt x="2603423" y="419743"/>
                  </a:lnTo>
                  <a:close/>
                </a:path>
                <a:path w="4284980" h="1655445">
                  <a:moveTo>
                    <a:pt x="2647935" y="419743"/>
                  </a:moveTo>
                  <a:lnTo>
                    <a:pt x="2633223" y="419743"/>
                  </a:lnTo>
                  <a:lnTo>
                    <a:pt x="2615546" y="432443"/>
                  </a:lnTo>
                  <a:lnTo>
                    <a:pt x="2650626" y="432443"/>
                  </a:lnTo>
                  <a:lnTo>
                    <a:pt x="2647935" y="419743"/>
                  </a:lnTo>
                  <a:close/>
                </a:path>
                <a:path w="4284980" h="1655445">
                  <a:moveTo>
                    <a:pt x="2753370" y="419743"/>
                  </a:moveTo>
                  <a:lnTo>
                    <a:pt x="2652587" y="419743"/>
                  </a:lnTo>
                  <a:lnTo>
                    <a:pt x="2651377" y="432443"/>
                  </a:lnTo>
                  <a:lnTo>
                    <a:pt x="2741974" y="432443"/>
                  </a:lnTo>
                  <a:lnTo>
                    <a:pt x="2753370" y="419743"/>
                  </a:lnTo>
                  <a:close/>
                </a:path>
                <a:path w="4284980" h="1655445">
                  <a:moveTo>
                    <a:pt x="2823866" y="419743"/>
                  </a:moveTo>
                  <a:lnTo>
                    <a:pt x="2763356" y="419743"/>
                  </a:lnTo>
                  <a:lnTo>
                    <a:pt x="2752099" y="432443"/>
                  </a:lnTo>
                  <a:lnTo>
                    <a:pt x="2816118" y="432443"/>
                  </a:lnTo>
                  <a:lnTo>
                    <a:pt x="2823605" y="420904"/>
                  </a:lnTo>
                  <a:lnTo>
                    <a:pt x="2823866" y="419743"/>
                  </a:lnTo>
                  <a:close/>
                </a:path>
                <a:path w="4284980" h="1655445">
                  <a:moveTo>
                    <a:pt x="2828157" y="419743"/>
                  </a:moveTo>
                  <a:lnTo>
                    <a:pt x="2824359" y="419743"/>
                  </a:lnTo>
                  <a:lnTo>
                    <a:pt x="2823605" y="420904"/>
                  </a:lnTo>
                  <a:lnTo>
                    <a:pt x="2821008" y="432443"/>
                  </a:lnTo>
                  <a:lnTo>
                    <a:pt x="2830714" y="432443"/>
                  </a:lnTo>
                  <a:lnTo>
                    <a:pt x="2828157" y="419743"/>
                  </a:lnTo>
                  <a:close/>
                </a:path>
                <a:path w="4284980" h="1655445">
                  <a:moveTo>
                    <a:pt x="2824359" y="419743"/>
                  </a:moveTo>
                  <a:lnTo>
                    <a:pt x="2823866" y="419743"/>
                  </a:lnTo>
                  <a:lnTo>
                    <a:pt x="2823605" y="420904"/>
                  </a:lnTo>
                  <a:lnTo>
                    <a:pt x="2824359" y="419743"/>
                  </a:lnTo>
                  <a:close/>
                </a:path>
                <a:path w="4284980" h="1655445">
                  <a:moveTo>
                    <a:pt x="2663117" y="407043"/>
                  </a:moveTo>
                  <a:lnTo>
                    <a:pt x="2657107" y="407043"/>
                  </a:lnTo>
                  <a:lnTo>
                    <a:pt x="2647453" y="419743"/>
                  </a:lnTo>
                  <a:lnTo>
                    <a:pt x="2655966" y="419743"/>
                  </a:lnTo>
                  <a:lnTo>
                    <a:pt x="2663117" y="407043"/>
                  </a:lnTo>
                  <a:close/>
                </a:path>
                <a:path w="4284980" h="1655445">
                  <a:moveTo>
                    <a:pt x="2803103" y="407043"/>
                  </a:moveTo>
                  <a:lnTo>
                    <a:pt x="2666908" y="407043"/>
                  </a:lnTo>
                  <a:lnTo>
                    <a:pt x="2658102" y="419743"/>
                  </a:lnTo>
                  <a:lnTo>
                    <a:pt x="2791459" y="419743"/>
                  </a:lnTo>
                  <a:lnTo>
                    <a:pt x="2803103" y="407043"/>
                  </a:lnTo>
                  <a:close/>
                </a:path>
                <a:path w="4284980" h="1655445">
                  <a:moveTo>
                    <a:pt x="2857447" y="407043"/>
                  </a:moveTo>
                  <a:lnTo>
                    <a:pt x="2803103" y="407043"/>
                  </a:lnTo>
                  <a:lnTo>
                    <a:pt x="2796551" y="419743"/>
                  </a:lnTo>
                  <a:lnTo>
                    <a:pt x="2855488" y="419743"/>
                  </a:lnTo>
                  <a:lnTo>
                    <a:pt x="2857447" y="407043"/>
                  </a:lnTo>
                  <a:close/>
                </a:path>
                <a:path w="4284980" h="1655445">
                  <a:moveTo>
                    <a:pt x="2802384" y="394343"/>
                  </a:moveTo>
                  <a:lnTo>
                    <a:pt x="2708446" y="394343"/>
                  </a:lnTo>
                  <a:lnTo>
                    <a:pt x="2706844" y="407043"/>
                  </a:lnTo>
                  <a:lnTo>
                    <a:pt x="2795679" y="407043"/>
                  </a:lnTo>
                  <a:lnTo>
                    <a:pt x="2802384" y="394343"/>
                  </a:lnTo>
                  <a:close/>
                </a:path>
                <a:path w="4284980" h="1655445">
                  <a:moveTo>
                    <a:pt x="2802612" y="394343"/>
                  </a:moveTo>
                  <a:lnTo>
                    <a:pt x="2802384" y="394343"/>
                  </a:lnTo>
                  <a:lnTo>
                    <a:pt x="2795679" y="407043"/>
                  </a:lnTo>
                  <a:lnTo>
                    <a:pt x="2802612" y="394343"/>
                  </a:lnTo>
                  <a:close/>
                </a:path>
                <a:path w="4284980" h="1655445">
                  <a:moveTo>
                    <a:pt x="2842467" y="394343"/>
                  </a:moveTo>
                  <a:lnTo>
                    <a:pt x="2802612" y="394343"/>
                  </a:lnTo>
                  <a:lnTo>
                    <a:pt x="2795679" y="407043"/>
                  </a:lnTo>
                  <a:lnTo>
                    <a:pt x="2832893" y="407043"/>
                  </a:lnTo>
                  <a:lnTo>
                    <a:pt x="2842467" y="394343"/>
                  </a:lnTo>
                  <a:close/>
                </a:path>
                <a:path w="4284980" h="1655445">
                  <a:moveTo>
                    <a:pt x="2882503" y="394343"/>
                  </a:moveTo>
                  <a:lnTo>
                    <a:pt x="2847969" y="394343"/>
                  </a:lnTo>
                  <a:lnTo>
                    <a:pt x="2837470" y="407043"/>
                  </a:lnTo>
                  <a:lnTo>
                    <a:pt x="2870137" y="407043"/>
                  </a:lnTo>
                  <a:lnTo>
                    <a:pt x="2882503" y="394343"/>
                  </a:lnTo>
                  <a:close/>
                </a:path>
                <a:path w="4284980" h="1655445">
                  <a:moveTo>
                    <a:pt x="2913848" y="394343"/>
                  </a:moveTo>
                  <a:lnTo>
                    <a:pt x="2884018" y="394343"/>
                  </a:lnTo>
                  <a:lnTo>
                    <a:pt x="2888535" y="407043"/>
                  </a:lnTo>
                  <a:lnTo>
                    <a:pt x="2893215" y="407043"/>
                  </a:lnTo>
                  <a:lnTo>
                    <a:pt x="2913848" y="394343"/>
                  </a:lnTo>
                  <a:close/>
                </a:path>
                <a:path w="4284980" h="1655445">
                  <a:moveTo>
                    <a:pt x="2813919" y="381643"/>
                  </a:moveTo>
                  <a:lnTo>
                    <a:pt x="2746424" y="381643"/>
                  </a:lnTo>
                  <a:lnTo>
                    <a:pt x="2740937" y="394343"/>
                  </a:lnTo>
                  <a:lnTo>
                    <a:pt x="2813092" y="394343"/>
                  </a:lnTo>
                  <a:lnTo>
                    <a:pt x="2813919" y="381643"/>
                  </a:lnTo>
                  <a:close/>
                </a:path>
                <a:path w="4284980" h="1655445">
                  <a:moveTo>
                    <a:pt x="2825563" y="381643"/>
                  </a:moveTo>
                  <a:lnTo>
                    <a:pt x="2817835" y="381643"/>
                  </a:lnTo>
                  <a:lnTo>
                    <a:pt x="2813092" y="394343"/>
                  </a:lnTo>
                  <a:lnTo>
                    <a:pt x="2824484" y="394343"/>
                  </a:lnTo>
                  <a:lnTo>
                    <a:pt x="2825563" y="381643"/>
                  </a:lnTo>
                  <a:close/>
                </a:path>
                <a:path w="4284980" h="1655445">
                  <a:moveTo>
                    <a:pt x="2838944" y="381643"/>
                  </a:moveTo>
                  <a:lnTo>
                    <a:pt x="2834892" y="394343"/>
                  </a:lnTo>
                  <a:lnTo>
                    <a:pt x="2836065" y="394343"/>
                  </a:lnTo>
                  <a:lnTo>
                    <a:pt x="2838944" y="381643"/>
                  </a:lnTo>
                  <a:close/>
                </a:path>
                <a:path w="4284980" h="1655445">
                  <a:moveTo>
                    <a:pt x="2939542" y="381643"/>
                  </a:moveTo>
                  <a:lnTo>
                    <a:pt x="2847405" y="381643"/>
                  </a:lnTo>
                  <a:lnTo>
                    <a:pt x="2846714" y="394343"/>
                  </a:lnTo>
                  <a:lnTo>
                    <a:pt x="2927965" y="394343"/>
                  </a:lnTo>
                  <a:lnTo>
                    <a:pt x="2939542" y="381643"/>
                  </a:lnTo>
                  <a:close/>
                </a:path>
                <a:path w="4284980" h="1655445">
                  <a:moveTo>
                    <a:pt x="2870462" y="368943"/>
                  </a:moveTo>
                  <a:lnTo>
                    <a:pt x="2789128" y="368943"/>
                  </a:lnTo>
                  <a:lnTo>
                    <a:pt x="2789327" y="381643"/>
                  </a:lnTo>
                  <a:lnTo>
                    <a:pt x="2867844" y="381643"/>
                  </a:lnTo>
                  <a:lnTo>
                    <a:pt x="2870462" y="368943"/>
                  </a:lnTo>
                  <a:close/>
                </a:path>
                <a:path w="4284980" h="1655445">
                  <a:moveTo>
                    <a:pt x="2975862" y="368943"/>
                  </a:moveTo>
                  <a:lnTo>
                    <a:pt x="2882702" y="368943"/>
                  </a:lnTo>
                  <a:lnTo>
                    <a:pt x="2875530" y="381643"/>
                  </a:lnTo>
                  <a:lnTo>
                    <a:pt x="2970124" y="381643"/>
                  </a:lnTo>
                  <a:lnTo>
                    <a:pt x="2975862" y="368943"/>
                  </a:lnTo>
                  <a:close/>
                </a:path>
                <a:path w="4284980" h="1655445">
                  <a:moveTo>
                    <a:pt x="2988543" y="368943"/>
                  </a:moveTo>
                  <a:lnTo>
                    <a:pt x="2981715" y="368943"/>
                  </a:lnTo>
                  <a:lnTo>
                    <a:pt x="2974857" y="381643"/>
                  </a:lnTo>
                  <a:lnTo>
                    <a:pt x="2980982" y="381643"/>
                  </a:lnTo>
                  <a:lnTo>
                    <a:pt x="2988543" y="368943"/>
                  </a:lnTo>
                  <a:close/>
                </a:path>
                <a:path w="4284980" h="1655445">
                  <a:moveTo>
                    <a:pt x="2810348" y="356243"/>
                  </a:moveTo>
                  <a:lnTo>
                    <a:pt x="2799972" y="356243"/>
                  </a:lnTo>
                  <a:lnTo>
                    <a:pt x="2798276" y="368943"/>
                  </a:lnTo>
                  <a:lnTo>
                    <a:pt x="2803050" y="368943"/>
                  </a:lnTo>
                  <a:lnTo>
                    <a:pt x="2810348" y="356243"/>
                  </a:lnTo>
                  <a:close/>
                </a:path>
                <a:path w="4284980" h="1655445">
                  <a:moveTo>
                    <a:pt x="2919298" y="356243"/>
                  </a:moveTo>
                  <a:lnTo>
                    <a:pt x="2849199" y="356243"/>
                  </a:lnTo>
                  <a:lnTo>
                    <a:pt x="2835248" y="368943"/>
                  </a:lnTo>
                  <a:lnTo>
                    <a:pt x="2903259" y="368943"/>
                  </a:lnTo>
                  <a:lnTo>
                    <a:pt x="2919298" y="356243"/>
                  </a:lnTo>
                  <a:close/>
                </a:path>
                <a:path w="4284980" h="1655445">
                  <a:moveTo>
                    <a:pt x="2968249" y="356243"/>
                  </a:moveTo>
                  <a:lnTo>
                    <a:pt x="2919298" y="356243"/>
                  </a:lnTo>
                  <a:lnTo>
                    <a:pt x="2916220" y="368943"/>
                  </a:lnTo>
                  <a:lnTo>
                    <a:pt x="2968509" y="368943"/>
                  </a:lnTo>
                  <a:lnTo>
                    <a:pt x="2968249" y="356243"/>
                  </a:lnTo>
                  <a:close/>
                </a:path>
                <a:path w="4284980" h="1655445">
                  <a:moveTo>
                    <a:pt x="2977058" y="356243"/>
                  </a:moveTo>
                  <a:lnTo>
                    <a:pt x="2968509" y="368943"/>
                  </a:lnTo>
                  <a:lnTo>
                    <a:pt x="2977317" y="368943"/>
                  </a:lnTo>
                  <a:lnTo>
                    <a:pt x="2977058" y="356243"/>
                  </a:lnTo>
                  <a:close/>
                </a:path>
                <a:path w="4284980" h="1655445">
                  <a:moveTo>
                    <a:pt x="3002573" y="356243"/>
                  </a:moveTo>
                  <a:lnTo>
                    <a:pt x="2987905" y="356243"/>
                  </a:lnTo>
                  <a:lnTo>
                    <a:pt x="2977317" y="368943"/>
                  </a:lnTo>
                  <a:lnTo>
                    <a:pt x="2996025" y="368943"/>
                  </a:lnTo>
                  <a:lnTo>
                    <a:pt x="3002573" y="356243"/>
                  </a:lnTo>
                  <a:close/>
                </a:path>
                <a:path w="4284980" h="1655445">
                  <a:moveTo>
                    <a:pt x="2959328" y="343543"/>
                  </a:moveTo>
                  <a:lnTo>
                    <a:pt x="2853436" y="343543"/>
                  </a:lnTo>
                  <a:lnTo>
                    <a:pt x="2853813" y="356243"/>
                  </a:lnTo>
                  <a:lnTo>
                    <a:pt x="2953496" y="356243"/>
                  </a:lnTo>
                  <a:lnTo>
                    <a:pt x="2959328" y="343543"/>
                  </a:lnTo>
                  <a:close/>
                </a:path>
                <a:path w="4284980" h="1655445">
                  <a:moveTo>
                    <a:pt x="2960101" y="350866"/>
                  </a:moveTo>
                  <a:lnTo>
                    <a:pt x="2956627" y="356243"/>
                  </a:lnTo>
                  <a:lnTo>
                    <a:pt x="2960669" y="356243"/>
                  </a:lnTo>
                  <a:lnTo>
                    <a:pt x="2960101" y="350866"/>
                  </a:lnTo>
                  <a:close/>
                </a:path>
                <a:path w="4284980" h="1655445">
                  <a:moveTo>
                    <a:pt x="3017536" y="343543"/>
                  </a:moveTo>
                  <a:lnTo>
                    <a:pt x="2970205" y="343543"/>
                  </a:lnTo>
                  <a:lnTo>
                    <a:pt x="2969119" y="356243"/>
                  </a:lnTo>
                  <a:lnTo>
                    <a:pt x="3001589" y="356243"/>
                  </a:lnTo>
                  <a:lnTo>
                    <a:pt x="3017536" y="343543"/>
                  </a:lnTo>
                  <a:close/>
                </a:path>
                <a:path w="4284980" h="1655445">
                  <a:moveTo>
                    <a:pt x="3034446" y="343543"/>
                  </a:moveTo>
                  <a:lnTo>
                    <a:pt x="3027358" y="356243"/>
                  </a:lnTo>
                  <a:lnTo>
                    <a:pt x="3032300" y="356243"/>
                  </a:lnTo>
                  <a:lnTo>
                    <a:pt x="3034446" y="343543"/>
                  </a:lnTo>
                  <a:close/>
                </a:path>
                <a:path w="4284980" h="1655445">
                  <a:moveTo>
                    <a:pt x="2964833" y="343543"/>
                  </a:moveTo>
                  <a:lnTo>
                    <a:pt x="2959328" y="343543"/>
                  </a:lnTo>
                  <a:lnTo>
                    <a:pt x="2960101" y="350866"/>
                  </a:lnTo>
                  <a:lnTo>
                    <a:pt x="2964833" y="343543"/>
                  </a:lnTo>
                  <a:close/>
                </a:path>
                <a:path w="4284980" h="1655445">
                  <a:moveTo>
                    <a:pt x="2885027" y="330843"/>
                  </a:moveTo>
                  <a:lnTo>
                    <a:pt x="2875840" y="343543"/>
                  </a:lnTo>
                  <a:lnTo>
                    <a:pt x="2881941" y="343543"/>
                  </a:lnTo>
                  <a:lnTo>
                    <a:pt x="2885027" y="330843"/>
                  </a:lnTo>
                  <a:close/>
                </a:path>
                <a:path w="4284980" h="1655445">
                  <a:moveTo>
                    <a:pt x="2902377" y="330843"/>
                  </a:moveTo>
                  <a:lnTo>
                    <a:pt x="2893278" y="330843"/>
                  </a:lnTo>
                  <a:lnTo>
                    <a:pt x="2894838" y="343543"/>
                  </a:lnTo>
                  <a:lnTo>
                    <a:pt x="2900639" y="343543"/>
                  </a:lnTo>
                  <a:lnTo>
                    <a:pt x="2902097" y="340852"/>
                  </a:lnTo>
                  <a:lnTo>
                    <a:pt x="2902377" y="330843"/>
                  </a:lnTo>
                  <a:close/>
                </a:path>
                <a:path w="4284980" h="1655445">
                  <a:moveTo>
                    <a:pt x="2911874" y="330843"/>
                  </a:moveTo>
                  <a:lnTo>
                    <a:pt x="2907518" y="330843"/>
                  </a:lnTo>
                  <a:lnTo>
                    <a:pt x="2902097" y="340852"/>
                  </a:lnTo>
                  <a:lnTo>
                    <a:pt x="2902021" y="343543"/>
                  </a:lnTo>
                  <a:lnTo>
                    <a:pt x="2909817" y="337478"/>
                  </a:lnTo>
                  <a:lnTo>
                    <a:pt x="2911874" y="330843"/>
                  </a:lnTo>
                  <a:close/>
                </a:path>
                <a:path w="4284980" h="1655445">
                  <a:moveTo>
                    <a:pt x="2990833" y="330843"/>
                  </a:moveTo>
                  <a:lnTo>
                    <a:pt x="2918345" y="330843"/>
                  </a:lnTo>
                  <a:lnTo>
                    <a:pt x="2909817" y="337478"/>
                  </a:lnTo>
                  <a:lnTo>
                    <a:pt x="2907937" y="343543"/>
                  </a:lnTo>
                  <a:lnTo>
                    <a:pt x="2987003" y="343543"/>
                  </a:lnTo>
                  <a:lnTo>
                    <a:pt x="2990833" y="330843"/>
                  </a:lnTo>
                  <a:close/>
                </a:path>
                <a:path w="4284980" h="1655445">
                  <a:moveTo>
                    <a:pt x="3051954" y="330843"/>
                  </a:moveTo>
                  <a:lnTo>
                    <a:pt x="2990833" y="330843"/>
                  </a:lnTo>
                  <a:lnTo>
                    <a:pt x="2989299" y="343543"/>
                  </a:lnTo>
                  <a:lnTo>
                    <a:pt x="3054006" y="343543"/>
                  </a:lnTo>
                  <a:lnTo>
                    <a:pt x="3051954" y="330843"/>
                  </a:lnTo>
                  <a:close/>
                </a:path>
                <a:path w="4284980" h="1655445">
                  <a:moveTo>
                    <a:pt x="3060124" y="339208"/>
                  </a:moveTo>
                  <a:lnTo>
                    <a:pt x="3057206" y="343543"/>
                  </a:lnTo>
                  <a:lnTo>
                    <a:pt x="3061943" y="343543"/>
                  </a:lnTo>
                  <a:lnTo>
                    <a:pt x="3060124" y="339208"/>
                  </a:lnTo>
                  <a:close/>
                </a:path>
                <a:path w="4284980" h="1655445">
                  <a:moveTo>
                    <a:pt x="3064010" y="333435"/>
                  </a:moveTo>
                  <a:lnTo>
                    <a:pt x="3060124" y="339208"/>
                  </a:lnTo>
                  <a:lnTo>
                    <a:pt x="3061943" y="343543"/>
                  </a:lnTo>
                  <a:lnTo>
                    <a:pt x="3064010" y="333435"/>
                  </a:lnTo>
                  <a:close/>
                </a:path>
                <a:path w="4284980" h="1655445">
                  <a:moveTo>
                    <a:pt x="3065754" y="330843"/>
                  </a:moveTo>
                  <a:lnTo>
                    <a:pt x="3064010" y="333435"/>
                  </a:lnTo>
                  <a:lnTo>
                    <a:pt x="3061943" y="343543"/>
                  </a:lnTo>
                  <a:lnTo>
                    <a:pt x="3065796" y="343543"/>
                  </a:lnTo>
                  <a:lnTo>
                    <a:pt x="3065754" y="330843"/>
                  </a:lnTo>
                  <a:close/>
                </a:path>
                <a:path w="4284980" h="1655445">
                  <a:moveTo>
                    <a:pt x="3067482" y="330843"/>
                  </a:moveTo>
                  <a:lnTo>
                    <a:pt x="3066655" y="343543"/>
                  </a:lnTo>
                  <a:lnTo>
                    <a:pt x="3075429" y="343543"/>
                  </a:lnTo>
                  <a:lnTo>
                    <a:pt x="3075549" y="343151"/>
                  </a:lnTo>
                  <a:lnTo>
                    <a:pt x="3067482" y="330843"/>
                  </a:lnTo>
                  <a:close/>
                </a:path>
                <a:path w="4284980" h="1655445">
                  <a:moveTo>
                    <a:pt x="3075549" y="343151"/>
                  </a:moveTo>
                  <a:lnTo>
                    <a:pt x="3075429" y="343543"/>
                  </a:lnTo>
                  <a:lnTo>
                    <a:pt x="3075806" y="343543"/>
                  </a:lnTo>
                  <a:lnTo>
                    <a:pt x="3075549" y="343151"/>
                  </a:lnTo>
                  <a:close/>
                </a:path>
                <a:path w="4284980" h="1655445">
                  <a:moveTo>
                    <a:pt x="3089255" y="330843"/>
                  </a:moveTo>
                  <a:lnTo>
                    <a:pt x="3079318" y="330843"/>
                  </a:lnTo>
                  <a:lnTo>
                    <a:pt x="3075549" y="343151"/>
                  </a:lnTo>
                  <a:lnTo>
                    <a:pt x="3075806" y="343543"/>
                  </a:lnTo>
                  <a:lnTo>
                    <a:pt x="3084256" y="343543"/>
                  </a:lnTo>
                  <a:lnTo>
                    <a:pt x="3089255" y="330843"/>
                  </a:lnTo>
                  <a:close/>
                </a:path>
                <a:path w="4284980" h="1655445">
                  <a:moveTo>
                    <a:pt x="3064540" y="330843"/>
                  </a:moveTo>
                  <a:lnTo>
                    <a:pt x="3056613" y="330843"/>
                  </a:lnTo>
                  <a:lnTo>
                    <a:pt x="3060124" y="339208"/>
                  </a:lnTo>
                  <a:lnTo>
                    <a:pt x="3064010" y="333435"/>
                  </a:lnTo>
                  <a:lnTo>
                    <a:pt x="3064540" y="330843"/>
                  </a:lnTo>
                  <a:close/>
                </a:path>
                <a:path w="4284980" h="1655445">
                  <a:moveTo>
                    <a:pt x="3144736" y="305443"/>
                  </a:moveTo>
                  <a:lnTo>
                    <a:pt x="3001164" y="305443"/>
                  </a:lnTo>
                  <a:lnTo>
                    <a:pt x="2993411" y="318143"/>
                  </a:lnTo>
                  <a:lnTo>
                    <a:pt x="2954933" y="330843"/>
                  </a:lnTo>
                  <a:lnTo>
                    <a:pt x="3087416" y="330843"/>
                  </a:lnTo>
                  <a:lnTo>
                    <a:pt x="3092591" y="318143"/>
                  </a:lnTo>
                  <a:lnTo>
                    <a:pt x="3147354" y="318143"/>
                  </a:lnTo>
                  <a:lnTo>
                    <a:pt x="3144736" y="305443"/>
                  </a:lnTo>
                  <a:close/>
                </a:path>
                <a:path w="4284980" h="1655445">
                  <a:moveTo>
                    <a:pt x="3140496" y="318143"/>
                  </a:moveTo>
                  <a:lnTo>
                    <a:pt x="3125021" y="318143"/>
                  </a:lnTo>
                  <a:lnTo>
                    <a:pt x="3118005" y="330843"/>
                  </a:lnTo>
                  <a:lnTo>
                    <a:pt x="3133845" y="330843"/>
                  </a:lnTo>
                  <a:lnTo>
                    <a:pt x="3140496" y="318143"/>
                  </a:lnTo>
                  <a:close/>
                </a:path>
                <a:path w="4284980" h="1655445">
                  <a:moveTo>
                    <a:pt x="3154652" y="305443"/>
                  </a:moveTo>
                  <a:lnTo>
                    <a:pt x="3149762" y="305443"/>
                  </a:lnTo>
                  <a:lnTo>
                    <a:pt x="3154055" y="318143"/>
                  </a:lnTo>
                  <a:lnTo>
                    <a:pt x="3154652" y="305443"/>
                  </a:lnTo>
                  <a:close/>
                </a:path>
                <a:path w="4284980" h="1655445">
                  <a:moveTo>
                    <a:pt x="3010814" y="292743"/>
                  </a:moveTo>
                  <a:lnTo>
                    <a:pt x="3003526" y="292743"/>
                  </a:lnTo>
                  <a:lnTo>
                    <a:pt x="2997746" y="305443"/>
                  </a:lnTo>
                  <a:lnTo>
                    <a:pt x="3010782" y="305443"/>
                  </a:lnTo>
                  <a:lnTo>
                    <a:pt x="3010814" y="292743"/>
                  </a:lnTo>
                  <a:close/>
                </a:path>
                <a:path w="4284980" h="1655445">
                  <a:moveTo>
                    <a:pt x="3032177" y="304016"/>
                  </a:moveTo>
                  <a:lnTo>
                    <a:pt x="3031051" y="305443"/>
                  </a:lnTo>
                  <a:lnTo>
                    <a:pt x="3032258" y="305443"/>
                  </a:lnTo>
                  <a:lnTo>
                    <a:pt x="3032177" y="304016"/>
                  </a:lnTo>
                  <a:close/>
                </a:path>
                <a:path w="4284980" h="1655445">
                  <a:moveTo>
                    <a:pt x="3040310" y="293704"/>
                  </a:moveTo>
                  <a:lnTo>
                    <a:pt x="3032177" y="304016"/>
                  </a:lnTo>
                  <a:lnTo>
                    <a:pt x="3032258" y="305443"/>
                  </a:lnTo>
                  <a:lnTo>
                    <a:pt x="3040310" y="293704"/>
                  </a:lnTo>
                  <a:close/>
                </a:path>
                <a:path w="4284980" h="1655445">
                  <a:moveTo>
                    <a:pt x="3194171" y="292743"/>
                  </a:moveTo>
                  <a:lnTo>
                    <a:pt x="3041069" y="292743"/>
                  </a:lnTo>
                  <a:lnTo>
                    <a:pt x="3040310" y="293704"/>
                  </a:lnTo>
                  <a:lnTo>
                    <a:pt x="3032258" y="305443"/>
                  </a:lnTo>
                  <a:lnTo>
                    <a:pt x="3186626" y="305443"/>
                  </a:lnTo>
                  <a:lnTo>
                    <a:pt x="3194171" y="292743"/>
                  </a:lnTo>
                  <a:close/>
                </a:path>
                <a:path w="4284980" h="1655445">
                  <a:moveTo>
                    <a:pt x="3040970" y="292743"/>
                  </a:moveTo>
                  <a:lnTo>
                    <a:pt x="3031535" y="292743"/>
                  </a:lnTo>
                  <a:lnTo>
                    <a:pt x="3032177" y="304016"/>
                  </a:lnTo>
                  <a:lnTo>
                    <a:pt x="3040310" y="293704"/>
                  </a:lnTo>
                  <a:lnTo>
                    <a:pt x="3040970" y="292743"/>
                  </a:lnTo>
                  <a:close/>
                </a:path>
                <a:path w="4284980" h="1655445">
                  <a:moveTo>
                    <a:pt x="3088686" y="280043"/>
                  </a:moveTo>
                  <a:lnTo>
                    <a:pt x="3085534" y="280043"/>
                  </a:lnTo>
                  <a:lnTo>
                    <a:pt x="3076148" y="292743"/>
                  </a:lnTo>
                  <a:lnTo>
                    <a:pt x="3085021" y="292743"/>
                  </a:lnTo>
                  <a:lnTo>
                    <a:pt x="3088686" y="280043"/>
                  </a:lnTo>
                  <a:close/>
                </a:path>
                <a:path w="4284980" h="1655445">
                  <a:moveTo>
                    <a:pt x="3138778" y="280043"/>
                  </a:moveTo>
                  <a:lnTo>
                    <a:pt x="3091311" y="280043"/>
                  </a:lnTo>
                  <a:lnTo>
                    <a:pt x="3085953" y="292743"/>
                  </a:lnTo>
                  <a:lnTo>
                    <a:pt x="3127039" y="292743"/>
                  </a:lnTo>
                  <a:lnTo>
                    <a:pt x="3138778" y="280043"/>
                  </a:lnTo>
                  <a:close/>
                </a:path>
                <a:path w="4284980" h="1655445">
                  <a:moveTo>
                    <a:pt x="3234357" y="280043"/>
                  </a:moveTo>
                  <a:lnTo>
                    <a:pt x="3138778" y="280043"/>
                  </a:lnTo>
                  <a:lnTo>
                    <a:pt x="3131632" y="292743"/>
                  </a:lnTo>
                  <a:lnTo>
                    <a:pt x="3232022" y="292743"/>
                  </a:lnTo>
                  <a:lnTo>
                    <a:pt x="3234357" y="280043"/>
                  </a:lnTo>
                  <a:close/>
                </a:path>
                <a:path w="4284980" h="1655445">
                  <a:moveTo>
                    <a:pt x="3248314" y="280043"/>
                  </a:moveTo>
                  <a:lnTo>
                    <a:pt x="3243393" y="280043"/>
                  </a:lnTo>
                  <a:lnTo>
                    <a:pt x="3234001" y="292743"/>
                  </a:lnTo>
                  <a:lnTo>
                    <a:pt x="3236074" y="292743"/>
                  </a:lnTo>
                  <a:lnTo>
                    <a:pt x="3248314" y="280043"/>
                  </a:lnTo>
                  <a:close/>
                </a:path>
                <a:path w="4284980" h="1655445">
                  <a:moveTo>
                    <a:pt x="3100947" y="267343"/>
                  </a:moveTo>
                  <a:lnTo>
                    <a:pt x="3092874" y="267343"/>
                  </a:lnTo>
                  <a:lnTo>
                    <a:pt x="3087104" y="280043"/>
                  </a:lnTo>
                  <a:lnTo>
                    <a:pt x="3101397" y="280043"/>
                  </a:lnTo>
                  <a:lnTo>
                    <a:pt x="3100947" y="267343"/>
                  </a:lnTo>
                  <a:close/>
                </a:path>
                <a:path w="4284980" h="1655445">
                  <a:moveTo>
                    <a:pt x="3125512" y="267343"/>
                  </a:moveTo>
                  <a:lnTo>
                    <a:pt x="3116737" y="280043"/>
                  </a:lnTo>
                  <a:lnTo>
                    <a:pt x="3124538" y="280043"/>
                  </a:lnTo>
                  <a:lnTo>
                    <a:pt x="3125512" y="267343"/>
                  </a:lnTo>
                  <a:close/>
                </a:path>
                <a:path w="4284980" h="1655445">
                  <a:moveTo>
                    <a:pt x="3129449" y="267343"/>
                  </a:moveTo>
                  <a:lnTo>
                    <a:pt x="3124538" y="280043"/>
                  </a:lnTo>
                  <a:lnTo>
                    <a:pt x="3131030" y="280043"/>
                  </a:lnTo>
                  <a:lnTo>
                    <a:pt x="3129449" y="267343"/>
                  </a:lnTo>
                  <a:close/>
                </a:path>
                <a:path w="4284980" h="1655445">
                  <a:moveTo>
                    <a:pt x="3189440" y="267343"/>
                  </a:moveTo>
                  <a:lnTo>
                    <a:pt x="3137194" y="267343"/>
                  </a:lnTo>
                  <a:lnTo>
                    <a:pt x="3131030" y="280043"/>
                  </a:lnTo>
                  <a:lnTo>
                    <a:pt x="3181666" y="280043"/>
                  </a:lnTo>
                  <a:lnTo>
                    <a:pt x="3189440" y="267343"/>
                  </a:lnTo>
                  <a:close/>
                </a:path>
                <a:path w="4284980" h="1655445">
                  <a:moveTo>
                    <a:pt x="3196311" y="267661"/>
                  </a:moveTo>
                  <a:lnTo>
                    <a:pt x="3188368" y="280043"/>
                  </a:lnTo>
                  <a:lnTo>
                    <a:pt x="3192442" y="280043"/>
                  </a:lnTo>
                  <a:lnTo>
                    <a:pt x="3196311" y="267661"/>
                  </a:lnTo>
                  <a:close/>
                </a:path>
                <a:path w="4284980" h="1655445">
                  <a:moveTo>
                    <a:pt x="3204274" y="267343"/>
                  </a:moveTo>
                  <a:lnTo>
                    <a:pt x="3196515" y="267343"/>
                  </a:lnTo>
                  <a:lnTo>
                    <a:pt x="3196399" y="267661"/>
                  </a:lnTo>
                  <a:lnTo>
                    <a:pt x="3195960" y="280043"/>
                  </a:lnTo>
                  <a:lnTo>
                    <a:pt x="3197373" y="280043"/>
                  </a:lnTo>
                  <a:lnTo>
                    <a:pt x="3204274" y="267343"/>
                  </a:lnTo>
                  <a:close/>
                </a:path>
                <a:path w="4284980" h="1655445">
                  <a:moveTo>
                    <a:pt x="3262209" y="267343"/>
                  </a:moveTo>
                  <a:lnTo>
                    <a:pt x="3214137" y="267343"/>
                  </a:lnTo>
                  <a:lnTo>
                    <a:pt x="3211307" y="280043"/>
                  </a:lnTo>
                  <a:lnTo>
                    <a:pt x="3249458" y="280043"/>
                  </a:lnTo>
                  <a:lnTo>
                    <a:pt x="3262209" y="267343"/>
                  </a:lnTo>
                  <a:close/>
                </a:path>
                <a:path w="4284980" h="1655445">
                  <a:moveTo>
                    <a:pt x="3286878" y="267343"/>
                  </a:moveTo>
                  <a:lnTo>
                    <a:pt x="3262209" y="267343"/>
                  </a:lnTo>
                  <a:lnTo>
                    <a:pt x="3260209" y="280043"/>
                  </a:lnTo>
                  <a:lnTo>
                    <a:pt x="3278188" y="280043"/>
                  </a:lnTo>
                  <a:lnTo>
                    <a:pt x="3286878" y="267343"/>
                  </a:lnTo>
                  <a:close/>
                </a:path>
                <a:path w="4284980" h="1655445">
                  <a:moveTo>
                    <a:pt x="3157720" y="254643"/>
                  </a:moveTo>
                  <a:lnTo>
                    <a:pt x="3150464" y="267343"/>
                  </a:lnTo>
                  <a:lnTo>
                    <a:pt x="3158882" y="267343"/>
                  </a:lnTo>
                  <a:lnTo>
                    <a:pt x="3157720" y="254643"/>
                  </a:lnTo>
                  <a:close/>
                </a:path>
                <a:path w="4284980" h="1655445">
                  <a:moveTo>
                    <a:pt x="3214050" y="254643"/>
                  </a:moveTo>
                  <a:lnTo>
                    <a:pt x="3170860" y="254643"/>
                  </a:lnTo>
                  <a:lnTo>
                    <a:pt x="3166096" y="267343"/>
                  </a:lnTo>
                  <a:lnTo>
                    <a:pt x="3205499" y="267343"/>
                  </a:lnTo>
                  <a:lnTo>
                    <a:pt x="3214050" y="254643"/>
                  </a:lnTo>
                  <a:close/>
                </a:path>
                <a:path w="4284980" h="1655445">
                  <a:moveTo>
                    <a:pt x="3240703" y="254643"/>
                  </a:moveTo>
                  <a:lnTo>
                    <a:pt x="3239906" y="254643"/>
                  </a:lnTo>
                  <a:lnTo>
                    <a:pt x="3228919" y="267343"/>
                  </a:lnTo>
                  <a:lnTo>
                    <a:pt x="3232808" y="267343"/>
                  </a:lnTo>
                  <a:lnTo>
                    <a:pt x="3240703" y="254643"/>
                  </a:lnTo>
                  <a:close/>
                </a:path>
                <a:path w="4284980" h="1655445">
                  <a:moveTo>
                    <a:pt x="3332845" y="254643"/>
                  </a:moveTo>
                  <a:lnTo>
                    <a:pt x="3243581" y="254643"/>
                  </a:lnTo>
                  <a:lnTo>
                    <a:pt x="3239906" y="267343"/>
                  </a:lnTo>
                  <a:lnTo>
                    <a:pt x="3304529" y="267343"/>
                  </a:lnTo>
                  <a:lnTo>
                    <a:pt x="3332845" y="254643"/>
                  </a:lnTo>
                  <a:close/>
                </a:path>
                <a:path w="4284980" h="1655445">
                  <a:moveTo>
                    <a:pt x="3267727" y="241943"/>
                  </a:moveTo>
                  <a:lnTo>
                    <a:pt x="3231662" y="241943"/>
                  </a:lnTo>
                  <a:lnTo>
                    <a:pt x="3206986" y="254643"/>
                  </a:lnTo>
                  <a:lnTo>
                    <a:pt x="3260356" y="254643"/>
                  </a:lnTo>
                  <a:lnTo>
                    <a:pt x="3267727" y="241943"/>
                  </a:lnTo>
                  <a:close/>
                </a:path>
                <a:path w="4284980" h="1655445">
                  <a:moveTo>
                    <a:pt x="3280931" y="241943"/>
                  </a:moveTo>
                  <a:lnTo>
                    <a:pt x="3267727" y="241943"/>
                  </a:lnTo>
                  <a:lnTo>
                    <a:pt x="3270617" y="254643"/>
                  </a:lnTo>
                  <a:lnTo>
                    <a:pt x="3280931" y="241943"/>
                  </a:lnTo>
                  <a:close/>
                </a:path>
                <a:path w="4284980" h="1655445">
                  <a:moveTo>
                    <a:pt x="3291555" y="241943"/>
                  </a:moveTo>
                  <a:lnTo>
                    <a:pt x="3280931" y="241943"/>
                  </a:lnTo>
                  <a:lnTo>
                    <a:pt x="3280324" y="254643"/>
                  </a:lnTo>
                  <a:lnTo>
                    <a:pt x="3293701" y="254643"/>
                  </a:lnTo>
                  <a:lnTo>
                    <a:pt x="3291555" y="241943"/>
                  </a:lnTo>
                  <a:close/>
                </a:path>
                <a:path w="4284980" h="1655445">
                  <a:moveTo>
                    <a:pt x="3302250" y="241943"/>
                  </a:moveTo>
                  <a:lnTo>
                    <a:pt x="3304229" y="254643"/>
                  </a:lnTo>
                  <a:lnTo>
                    <a:pt x="3313150" y="254643"/>
                  </a:lnTo>
                  <a:lnTo>
                    <a:pt x="3302250" y="241943"/>
                  </a:lnTo>
                  <a:close/>
                </a:path>
                <a:path w="4284980" h="1655445">
                  <a:moveTo>
                    <a:pt x="3361120" y="241943"/>
                  </a:moveTo>
                  <a:lnTo>
                    <a:pt x="3315223" y="241943"/>
                  </a:lnTo>
                  <a:lnTo>
                    <a:pt x="3316490" y="254643"/>
                  </a:lnTo>
                  <a:lnTo>
                    <a:pt x="3356552" y="254643"/>
                  </a:lnTo>
                  <a:lnTo>
                    <a:pt x="3361120" y="241943"/>
                  </a:lnTo>
                  <a:close/>
                </a:path>
                <a:path w="4284980" h="1655445">
                  <a:moveTo>
                    <a:pt x="3448716" y="241943"/>
                  </a:moveTo>
                  <a:lnTo>
                    <a:pt x="3434106" y="241943"/>
                  </a:lnTo>
                  <a:lnTo>
                    <a:pt x="3425586" y="254643"/>
                  </a:lnTo>
                  <a:lnTo>
                    <a:pt x="3434016" y="254643"/>
                  </a:lnTo>
                  <a:lnTo>
                    <a:pt x="3448716" y="241943"/>
                  </a:lnTo>
                  <a:close/>
                </a:path>
                <a:path w="4284980" h="1655445">
                  <a:moveTo>
                    <a:pt x="3325401" y="229243"/>
                  </a:moveTo>
                  <a:lnTo>
                    <a:pt x="3276397" y="229243"/>
                  </a:lnTo>
                  <a:lnTo>
                    <a:pt x="3256582" y="241943"/>
                  </a:lnTo>
                  <a:lnTo>
                    <a:pt x="3314826" y="241943"/>
                  </a:lnTo>
                  <a:lnTo>
                    <a:pt x="3325401" y="229243"/>
                  </a:lnTo>
                  <a:close/>
                </a:path>
                <a:path w="4284980" h="1655445">
                  <a:moveTo>
                    <a:pt x="3331369" y="229243"/>
                  </a:moveTo>
                  <a:lnTo>
                    <a:pt x="3325401" y="229243"/>
                  </a:lnTo>
                  <a:lnTo>
                    <a:pt x="3318364" y="241943"/>
                  </a:lnTo>
                  <a:lnTo>
                    <a:pt x="3331369" y="229243"/>
                  </a:lnTo>
                  <a:close/>
                </a:path>
                <a:path w="4284980" h="1655445">
                  <a:moveTo>
                    <a:pt x="3340175" y="229243"/>
                  </a:moveTo>
                  <a:lnTo>
                    <a:pt x="3331369" y="229243"/>
                  </a:lnTo>
                  <a:lnTo>
                    <a:pt x="3334730" y="241943"/>
                  </a:lnTo>
                  <a:lnTo>
                    <a:pt x="3340175" y="229243"/>
                  </a:lnTo>
                  <a:close/>
                </a:path>
                <a:path w="4284980" h="1655445">
                  <a:moveTo>
                    <a:pt x="3406988" y="229243"/>
                  </a:moveTo>
                  <a:lnTo>
                    <a:pt x="3347013" y="229243"/>
                  </a:lnTo>
                  <a:lnTo>
                    <a:pt x="3336940" y="241943"/>
                  </a:lnTo>
                  <a:lnTo>
                    <a:pt x="3382696" y="241943"/>
                  </a:lnTo>
                  <a:lnTo>
                    <a:pt x="3406988" y="229243"/>
                  </a:lnTo>
                  <a:close/>
                </a:path>
                <a:path w="4284980" h="1655445">
                  <a:moveTo>
                    <a:pt x="3410026" y="230579"/>
                  </a:moveTo>
                  <a:lnTo>
                    <a:pt x="3394697" y="241943"/>
                  </a:lnTo>
                  <a:lnTo>
                    <a:pt x="3413566" y="241943"/>
                  </a:lnTo>
                  <a:lnTo>
                    <a:pt x="3410026" y="230579"/>
                  </a:lnTo>
                  <a:close/>
                </a:path>
                <a:path w="4284980" h="1655445">
                  <a:moveTo>
                    <a:pt x="3442736" y="229243"/>
                  </a:moveTo>
                  <a:lnTo>
                    <a:pt x="3418406" y="229243"/>
                  </a:lnTo>
                  <a:lnTo>
                    <a:pt x="3413566" y="241943"/>
                  </a:lnTo>
                  <a:lnTo>
                    <a:pt x="3432165" y="241943"/>
                  </a:lnTo>
                  <a:lnTo>
                    <a:pt x="3442736" y="229243"/>
                  </a:lnTo>
                  <a:close/>
                </a:path>
                <a:path w="4284980" h="1655445">
                  <a:moveTo>
                    <a:pt x="3411828" y="229243"/>
                  </a:moveTo>
                  <a:lnTo>
                    <a:pt x="3409610" y="229243"/>
                  </a:lnTo>
                  <a:lnTo>
                    <a:pt x="3410026" y="230579"/>
                  </a:lnTo>
                  <a:lnTo>
                    <a:pt x="3411828" y="229243"/>
                  </a:lnTo>
                  <a:close/>
                </a:path>
                <a:path w="4284980" h="1655445">
                  <a:moveTo>
                    <a:pt x="3317516" y="216543"/>
                  </a:moveTo>
                  <a:lnTo>
                    <a:pt x="3303537" y="216543"/>
                  </a:lnTo>
                  <a:lnTo>
                    <a:pt x="3301255" y="229243"/>
                  </a:lnTo>
                  <a:lnTo>
                    <a:pt x="3316312" y="229243"/>
                  </a:lnTo>
                  <a:lnTo>
                    <a:pt x="3317516" y="216543"/>
                  </a:lnTo>
                  <a:close/>
                </a:path>
                <a:path w="4284980" h="1655445">
                  <a:moveTo>
                    <a:pt x="3337053" y="216543"/>
                  </a:moveTo>
                  <a:lnTo>
                    <a:pt x="3331872" y="216543"/>
                  </a:lnTo>
                  <a:lnTo>
                    <a:pt x="3316312" y="229243"/>
                  </a:lnTo>
                  <a:lnTo>
                    <a:pt x="3329753" y="229243"/>
                  </a:lnTo>
                  <a:lnTo>
                    <a:pt x="3337053" y="216543"/>
                  </a:lnTo>
                  <a:close/>
                </a:path>
                <a:path w="4284980" h="1655445">
                  <a:moveTo>
                    <a:pt x="3363628" y="216543"/>
                  </a:moveTo>
                  <a:lnTo>
                    <a:pt x="3343390" y="216543"/>
                  </a:lnTo>
                  <a:lnTo>
                    <a:pt x="3344929" y="229243"/>
                  </a:lnTo>
                  <a:lnTo>
                    <a:pt x="3353672" y="229243"/>
                  </a:lnTo>
                  <a:lnTo>
                    <a:pt x="3363628" y="216543"/>
                  </a:lnTo>
                  <a:close/>
                </a:path>
                <a:path w="4284980" h="1655445">
                  <a:moveTo>
                    <a:pt x="3495031" y="216543"/>
                  </a:moveTo>
                  <a:lnTo>
                    <a:pt x="3375397" y="216543"/>
                  </a:lnTo>
                  <a:lnTo>
                    <a:pt x="3373365" y="229243"/>
                  </a:lnTo>
                  <a:lnTo>
                    <a:pt x="3482134" y="229243"/>
                  </a:lnTo>
                  <a:lnTo>
                    <a:pt x="3495031" y="216543"/>
                  </a:lnTo>
                  <a:close/>
                </a:path>
                <a:path w="4284980" h="1655445">
                  <a:moveTo>
                    <a:pt x="3548556" y="216543"/>
                  </a:moveTo>
                  <a:lnTo>
                    <a:pt x="3545331" y="229243"/>
                  </a:lnTo>
                  <a:lnTo>
                    <a:pt x="3549551" y="229243"/>
                  </a:lnTo>
                  <a:lnTo>
                    <a:pt x="3548556" y="216543"/>
                  </a:lnTo>
                  <a:close/>
                </a:path>
                <a:path w="4284980" h="1655445">
                  <a:moveTo>
                    <a:pt x="3554317" y="216543"/>
                  </a:moveTo>
                  <a:lnTo>
                    <a:pt x="3553520" y="216543"/>
                  </a:lnTo>
                  <a:lnTo>
                    <a:pt x="3549551" y="229243"/>
                  </a:lnTo>
                  <a:lnTo>
                    <a:pt x="3550580" y="229243"/>
                  </a:lnTo>
                  <a:lnTo>
                    <a:pt x="3554317" y="216543"/>
                  </a:lnTo>
                  <a:close/>
                </a:path>
                <a:path w="4284980" h="1655445">
                  <a:moveTo>
                    <a:pt x="3419746" y="203843"/>
                  </a:moveTo>
                  <a:lnTo>
                    <a:pt x="3342713" y="203843"/>
                  </a:lnTo>
                  <a:lnTo>
                    <a:pt x="3336348" y="216543"/>
                  </a:lnTo>
                  <a:lnTo>
                    <a:pt x="3410428" y="216543"/>
                  </a:lnTo>
                  <a:lnTo>
                    <a:pt x="3419746" y="203843"/>
                  </a:lnTo>
                  <a:close/>
                </a:path>
                <a:path w="4284980" h="1655445">
                  <a:moveTo>
                    <a:pt x="3430356" y="203843"/>
                  </a:moveTo>
                  <a:lnTo>
                    <a:pt x="3424906" y="216543"/>
                  </a:lnTo>
                  <a:lnTo>
                    <a:pt x="3426556" y="214998"/>
                  </a:lnTo>
                  <a:lnTo>
                    <a:pt x="3430356" y="203843"/>
                  </a:lnTo>
                  <a:close/>
                </a:path>
                <a:path w="4284980" h="1655445">
                  <a:moveTo>
                    <a:pt x="3531531" y="203843"/>
                  </a:moveTo>
                  <a:lnTo>
                    <a:pt x="3438472" y="203843"/>
                  </a:lnTo>
                  <a:lnTo>
                    <a:pt x="3426556" y="214998"/>
                  </a:lnTo>
                  <a:lnTo>
                    <a:pt x="3426030" y="216543"/>
                  </a:lnTo>
                  <a:lnTo>
                    <a:pt x="3520954" y="216543"/>
                  </a:lnTo>
                  <a:lnTo>
                    <a:pt x="3531531" y="203843"/>
                  </a:lnTo>
                  <a:close/>
                </a:path>
                <a:path w="4284980" h="1655445">
                  <a:moveTo>
                    <a:pt x="3448480" y="191143"/>
                  </a:moveTo>
                  <a:lnTo>
                    <a:pt x="3399886" y="191143"/>
                  </a:lnTo>
                  <a:lnTo>
                    <a:pt x="3382487" y="203843"/>
                  </a:lnTo>
                  <a:lnTo>
                    <a:pt x="3451198" y="203843"/>
                  </a:lnTo>
                  <a:lnTo>
                    <a:pt x="3448480" y="191143"/>
                  </a:lnTo>
                  <a:close/>
                </a:path>
                <a:path w="4284980" h="1655445">
                  <a:moveTo>
                    <a:pt x="3467889" y="191143"/>
                  </a:moveTo>
                  <a:lnTo>
                    <a:pt x="3462978" y="191143"/>
                  </a:lnTo>
                  <a:lnTo>
                    <a:pt x="3454165" y="203843"/>
                  </a:lnTo>
                  <a:lnTo>
                    <a:pt x="3458194" y="203843"/>
                  </a:lnTo>
                  <a:lnTo>
                    <a:pt x="3467889" y="191143"/>
                  </a:lnTo>
                  <a:close/>
                </a:path>
                <a:path w="4284980" h="1655445">
                  <a:moveTo>
                    <a:pt x="3533656" y="191143"/>
                  </a:moveTo>
                  <a:lnTo>
                    <a:pt x="3491658" y="191143"/>
                  </a:lnTo>
                  <a:lnTo>
                    <a:pt x="3486349" y="203843"/>
                  </a:lnTo>
                  <a:lnTo>
                    <a:pt x="3524930" y="203843"/>
                  </a:lnTo>
                  <a:lnTo>
                    <a:pt x="3533656" y="191143"/>
                  </a:lnTo>
                  <a:close/>
                </a:path>
                <a:path w="4284980" h="1655445">
                  <a:moveTo>
                    <a:pt x="3571854" y="191143"/>
                  </a:moveTo>
                  <a:lnTo>
                    <a:pt x="3533677" y="191143"/>
                  </a:lnTo>
                  <a:lnTo>
                    <a:pt x="3529573" y="203843"/>
                  </a:lnTo>
                  <a:lnTo>
                    <a:pt x="3565708" y="203843"/>
                  </a:lnTo>
                  <a:lnTo>
                    <a:pt x="3571854" y="191143"/>
                  </a:lnTo>
                  <a:close/>
                </a:path>
                <a:path w="4284980" h="1655445">
                  <a:moveTo>
                    <a:pt x="3481909" y="178443"/>
                  </a:moveTo>
                  <a:lnTo>
                    <a:pt x="3438477" y="178443"/>
                  </a:lnTo>
                  <a:lnTo>
                    <a:pt x="3434697" y="191143"/>
                  </a:lnTo>
                  <a:lnTo>
                    <a:pt x="3483375" y="191143"/>
                  </a:lnTo>
                  <a:lnTo>
                    <a:pt x="3481909" y="178443"/>
                  </a:lnTo>
                  <a:close/>
                </a:path>
                <a:path w="4284980" h="1655445">
                  <a:moveTo>
                    <a:pt x="3500223" y="178443"/>
                  </a:moveTo>
                  <a:lnTo>
                    <a:pt x="3493315" y="178443"/>
                  </a:lnTo>
                  <a:lnTo>
                    <a:pt x="3483375" y="191143"/>
                  </a:lnTo>
                  <a:lnTo>
                    <a:pt x="3490892" y="191143"/>
                  </a:lnTo>
                  <a:lnTo>
                    <a:pt x="3500223" y="178443"/>
                  </a:lnTo>
                  <a:close/>
                </a:path>
                <a:path w="4284980" h="1655445">
                  <a:moveTo>
                    <a:pt x="3503459" y="190161"/>
                  </a:moveTo>
                  <a:lnTo>
                    <a:pt x="3502662" y="191143"/>
                  </a:lnTo>
                  <a:lnTo>
                    <a:pt x="3503731" y="191143"/>
                  </a:lnTo>
                  <a:lnTo>
                    <a:pt x="3503459" y="190161"/>
                  </a:lnTo>
                  <a:close/>
                </a:path>
                <a:path w="4284980" h="1655445">
                  <a:moveTo>
                    <a:pt x="3512646" y="178838"/>
                  </a:moveTo>
                  <a:lnTo>
                    <a:pt x="3503459" y="190161"/>
                  </a:lnTo>
                  <a:lnTo>
                    <a:pt x="3503731" y="191143"/>
                  </a:lnTo>
                  <a:lnTo>
                    <a:pt x="3504376" y="191143"/>
                  </a:lnTo>
                  <a:lnTo>
                    <a:pt x="3512646" y="178838"/>
                  </a:lnTo>
                  <a:close/>
                </a:path>
                <a:path w="4284980" h="1655445">
                  <a:moveTo>
                    <a:pt x="3512966" y="178443"/>
                  </a:moveTo>
                  <a:lnTo>
                    <a:pt x="3512646" y="178838"/>
                  </a:lnTo>
                  <a:lnTo>
                    <a:pt x="3504376" y="191143"/>
                  </a:lnTo>
                  <a:lnTo>
                    <a:pt x="3514034" y="191143"/>
                  </a:lnTo>
                  <a:lnTo>
                    <a:pt x="3512966" y="178443"/>
                  </a:lnTo>
                  <a:close/>
                </a:path>
                <a:path w="4284980" h="1655445">
                  <a:moveTo>
                    <a:pt x="3584655" y="178443"/>
                  </a:moveTo>
                  <a:lnTo>
                    <a:pt x="3532814" y="178443"/>
                  </a:lnTo>
                  <a:lnTo>
                    <a:pt x="3527628" y="191143"/>
                  </a:lnTo>
                  <a:lnTo>
                    <a:pt x="3577519" y="191143"/>
                  </a:lnTo>
                  <a:lnTo>
                    <a:pt x="3581342" y="185776"/>
                  </a:lnTo>
                  <a:lnTo>
                    <a:pt x="3584655" y="178443"/>
                  </a:lnTo>
                  <a:close/>
                </a:path>
                <a:path w="4284980" h="1655445">
                  <a:moveTo>
                    <a:pt x="3588953" y="178443"/>
                  </a:moveTo>
                  <a:lnTo>
                    <a:pt x="3586566" y="178443"/>
                  </a:lnTo>
                  <a:lnTo>
                    <a:pt x="3581342" y="185776"/>
                  </a:lnTo>
                  <a:lnTo>
                    <a:pt x="3578918" y="191143"/>
                  </a:lnTo>
                  <a:lnTo>
                    <a:pt x="3587173" y="191143"/>
                  </a:lnTo>
                  <a:lnTo>
                    <a:pt x="3588953" y="178443"/>
                  </a:lnTo>
                  <a:close/>
                </a:path>
                <a:path w="4284980" h="1655445">
                  <a:moveTo>
                    <a:pt x="3627094" y="178443"/>
                  </a:moveTo>
                  <a:lnTo>
                    <a:pt x="3596157" y="178443"/>
                  </a:lnTo>
                  <a:lnTo>
                    <a:pt x="3591134" y="191143"/>
                  </a:lnTo>
                  <a:lnTo>
                    <a:pt x="3618083" y="191143"/>
                  </a:lnTo>
                  <a:lnTo>
                    <a:pt x="3627094" y="178443"/>
                  </a:lnTo>
                  <a:close/>
                </a:path>
                <a:path w="4284980" h="1655445">
                  <a:moveTo>
                    <a:pt x="3512911" y="178443"/>
                  </a:moveTo>
                  <a:lnTo>
                    <a:pt x="3500223" y="178443"/>
                  </a:lnTo>
                  <a:lnTo>
                    <a:pt x="3503459" y="190161"/>
                  </a:lnTo>
                  <a:lnTo>
                    <a:pt x="3512646" y="178838"/>
                  </a:lnTo>
                  <a:lnTo>
                    <a:pt x="3512911" y="178443"/>
                  </a:lnTo>
                  <a:close/>
                </a:path>
                <a:path w="4284980" h="1655445">
                  <a:moveTo>
                    <a:pt x="3586566" y="178443"/>
                  </a:moveTo>
                  <a:lnTo>
                    <a:pt x="3584655" y="178443"/>
                  </a:lnTo>
                  <a:lnTo>
                    <a:pt x="3581342" y="185776"/>
                  </a:lnTo>
                  <a:lnTo>
                    <a:pt x="3586566" y="178443"/>
                  </a:lnTo>
                  <a:close/>
                </a:path>
                <a:path w="4284980" h="1655445">
                  <a:moveTo>
                    <a:pt x="3479323" y="165743"/>
                  </a:moveTo>
                  <a:lnTo>
                    <a:pt x="3467441" y="178443"/>
                  </a:lnTo>
                  <a:lnTo>
                    <a:pt x="3479218" y="178443"/>
                  </a:lnTo>
                  <a:lnTo>
                    <a:pt x="3479323" y="165743"/>
                  </a:lnTo>
                  <a:close/>
                </a:path>
                <a:path w="4284980" h="1655445">
                  <a:moveTo>
                    <a:pt x="3491961" y="165743"/>
                  </a:moveTo>
                  <a:lnTo>
                    <a:pt x="3487825" y="165743"/>
                  </a:lnTo>
                  <a:lnTo>
                    <a:pt x="3479218" y="178443"/>
                  </a:lnTo>
                  <a:lnTo>
                    <a:pt x="3492736" y="178443"/>
                  </a:lnTo>
                  <a:lnTo>
                    <a:pt x="3491961" y="165743"/>
                  </a:lnTo>
                  <a:close/>
                </a:path>
                <a:path w="4284980" h="1655445">
                  <a:moveTo>
                    <a:pt x="3549185" y="165743"/>
                  </a:moveTo>
                  <a:lnTo>
                    <a:pt x="3501213" y="165743"/>
                  </a:lnTo>
                  <a:lnTo>
                    <a:pt x="3492736" y="178443"/>
                  </a:lnTo>
                  <a:lnTo>
                    <a:pt x="3537605" y="178443"/>
                  </a:lnTo>
                  <a:lnTo>
                    <a:pt x="3549185" y="165743"/>
                  </a:lnTo>
                  <a:close/>
                </a:path>
                <a:path w="4284980" h="1655445">
                  <a:moveTo>
                    <a:pt x="3625342" y="165743"/>
                  </a:moveTo>
                  <a:lnTo>
                    <a:pt x="3584208" y="165743"/>
                  </a:lnTo>
                  <a:lnTo>
                    <a:pt x="3562598" y="178443"/>
                  </a:lnTo>
                  <a:lnTo>
                    <a:pt x="3620405" y="178443"/>
                  </a:lnTo>
                  <a:lnTo>
                    <a:pt x="3625342" y="165743"/>
                  </a:lnTo>
                  <a:close/>
                </a:path>
                <a:path w="4284980" h="1655445">
                  <a:moveTo>
                    <a:pt x="3655202" y="165743"/>
                  </a:moveTo>
                  <a:lnTo>
                    <a:pt x="3640273" y="165743"/>
                  </a:lnTo>
                  <a:lnTo>
                    <a:pt x="3625673" y="178443"/>
                  </a:lnTo>
                  <a:lnTo>
                    <a:pt x="3655119" y="178443"/>
                  </a:lnTo>
                  <a:lnTo>
                    <a:pt x="3655202" y="165743"/>
                  </a:lnTo>
                  <a:close/>
                </a:path>
                <a:path w="4284980" h="1655445">
                  <a:moveTo>
                    <a:pt x="3670694" y="165743"/>
                  </a:moveTo>
                  <a:lnTo>
                    <a:pt x="3662050" y="165743"/>
                  </a:lnTo>
                  <a:lnTo>
                    <a:pt x="3663076" y="178443"/>
                  </a:lnTo>
                  <a:lnTo>
                    <a:pt x="3670694" y="165743"/>
                  </a:lnTo>
                  <a:close/>
                </a:path>
                <a:path w="4284980" h="1655445">
                  <a:moveTo>
                    <a:pt x="3681526" y="165743"/>
                  </a:moveTo>
                  <a:lnTo>
                    <a:pt x="3675795" y="165743"/>
                  </a:lnTo>
                  <a:lnTo>
                    <a:pt x="3669908" y="178443"/>
                  </a:lnTo>
                  <a:lnTo>
                    <a:pt x="3682301" y="178443"/>
                  </a:lnTo>
                  <a:lnTo>
                    <a:pt x="3681526" y="165743"/>
                  </a:lnTo>
                  <a:close/>
                </a:path>
                <a:path w="4284980" h="1655445">
                  <a:moveTo>
                    <a:pt x="3575686" y="153043"/>
                  </a:moveTo>
                  <a:lnTo>
                    <a:pt x="3550661" y="153043"/>
                  </a:lnTo>
                  <a:lnTo>
                    <a:pt x="3537750" y="165743"/>
                  </a:lnTo>
                  <a:lnTo>
                    <a:pt x="3572430" y="165743"/>
                  </a:lnTo>
                  <a:lnTo>
                    <a:pt x="3575686" y="153043"/>
                  </a:lnTo>
                  <a:close/>
                </a:path>
                <a:path w="4284980" h="1655445">
                  <a:moveTo>
                    <a:pt x="3593414" y="153043"/>
                  </a:moveTo>
                  <a:lnTo>
                    <a:pt x="3575686" y="153043"/>
                  </a:lnTo>
                  <a:lnTo>
                    <a:pt x="3580692" y="165743"/>
                  </a:lnTo>
                  <a:lnTo>
                    <a:pt x="3593414" y="153043"/>
                  </a:lnTo>
                  <a:close/>
                </a:path>
                <a:path w="4284980" h="1655445">
                  <a:moveTo>
                    <a:pt x="3602659" y="153043"/>
                  </a:moveTo>
                  <a:lnTo>
                    <a:pt x="3593608" y="153043"/>
                  </a:lnTo>
                  <a:lnTo>
                    <a:pt x="3581911" y="165743"/>
                  </a:lnTo>
                  <a:lnTo>
                    <a:pt x="3595696" y="165743"/>
                  </a:lnTo>
                  <a:lnTo>
                    <a:pt x="3602659" y="153043"/>
                  </a:lnTo>
                  <a:close/>
                </a:path>
                <a:path w="4284980" h="1655445">
                  <a:moveTo>
                    <a:pt x="3615465" y="153043"/>
                  </a:moveTo>
                  <a:lnTo>
                    <a:pt x="3612523" y="153043"/>
                  </a:lnTo>
                  <a:lnTo>
                    <a:pt x="3607204" y="165743"/>
                  </a:lnTo>
                  <a:lnTo>
                    <a:pt x="3608060" y="165743"/>
                  </a:lnTo>
                  <a:lnTo>
                    <a:pt x="3611214" y="164128"/>
                  </a:lnTo>
                  <a:lnTo>
                    <a:pt x="3615465" y="153043"/>
                  </a:lnTo>
                  <a:close/>
                </a:path>
                <a:path w="4284980" h="1655445">
                  <a:moveTo>
                    <a:pt x="3611214" y="164128"/>
                  </a:moveTo>
                  <a:lnTo>
                    <a:pt x="3608060" y="165743"/>
                  </a:lnTo>
                  <a:lnTo>
                    <a:pt x="3610594" y="165743"/>
                  </a:lnTo>
                  <a:lnTo>
                    <a:pt x="3611214" y="164128"/>
                  </a:lnTo>
                  <a:close/>
                </a:path>
                <a:path w="4284980" h="1655445">
                  <a:moveTo>
                    <a:pt x="3619772" y="159745"/>
                  </a:moveTo>
                  <a:lnTo>
                    <a:pt x="3611214" y="164128"/>
                  </a:lnTo>
                  <a:lnTo>
                    <a:pt x="3610594" y="165743"/>
                  </a:lnTo>
                  <a:lnTo>
                    <a:pt x="3620083" y="165743"/>
                  </a:lnTo>
                  <a:lnTo>
                    <a:pt x="3619772" y="159745"/>
                  </a:lnTo>
                  <a:close/>
                </a:path>
                <a:path w="4284980" h="1655445">
                  <a:moveTo>
                    <a:pt x="3621458" y="158882"/>
                  </a:moveTo>
                  <a:lnTo>
                    <a:pt x="3619772" y="159745"/>
                  </a:lnTo>
                  <a:lnTo>
                    <a:pt x="3620083" y="165743"/>
                  </a:lnTo>
                  <a:lnTo>
                    <a:pt x="3621458" y="158882"/>
                  </a:lnTo>
                  <a:close/>
                </a:path>
                <a:path w="4284980" h="1655445">
                  <a:moveTo>
                    <a:pt x="3654658" y="153043"/>
                  </a:moveTo>
                  <a:lnTo>
                    <a:pt x="3632858" y="153043"/>
                  </a:lnTo>
                  <a:lnTo>
                    <a:pt x="3621458" y="158882"/>
                  </a:lnTo>
                  <a:lnTo>
                    <a:pt x="3620083" y="165743"/>
                  </a:lnTo>
                  <a:lnTo>
                    <a:pt x="3646627" y="165743"/>
                  </a:lnTo>
                  <a:lnTo>
                    <a:pt x="3654658" y="153043"/>
                  </a:lnTo>
                  <a:close/>
                </a:path>
                <a:path w="4284980" h="1655445">
                  <a:moveTo>
                    <a:pt x="3668846" y="153043"/>
                  </a:moveTo>
                  <a:lnTo>
                    <a:pt x="3654658" y="153043"/>
                  </a:lnTo>
                  <a:lnTo>
                    <a:pt x="3657904" y="165743"/>
                  </a:lnTo>
                  <a:lnTo>
                    <a:pt x="3663736" y="165743"/>
                  </a:lnTo>
                  <a:lnTo>
                    <a:pt x="3668846" y="153043"/>
                  </a:lnTo>
                  <a:close/>
                </a:path>
                <a:path w="4284980" h="1655445">
                  <a:moveTo>
                    <a:pt x="3715839" y="153043"/>
                  </a:moveTo>
                  <a:lnTo>
                    <a:pt x="3669763" y="153043"/>
                  </a:lnTo>
                  <a:lnTo>
                    <a:pt x="3668678" y="165743"/>
                  </a:lnTo>
                  <a:lnTo>
                    <a:pt x="3705979" y="165743"/>
                  </a:lnTo>
                  <a:lnTo>
                    <a:pt x="3715839" y="153043"/>
                  </a:lnTo>
                  <a:close/>
                </a:path>
                <a:path w="4284980" h="1655445">
                  <a:moveTo>
                    <a:pt x="3716077" y="162333"/>
                  </a:moveTo>
                  <a:lnTo>
                    <a:pt x="3712625" y="165743"/>
                  </a:lnTo>
                  <a:lnTo>
                    <a:pt x="3716164" y="165743"/>
                  </a:lnTo>
                  <a:lnTo>
                    <a:pt x="3716077" y="162333"/>
                  </a:lnTo>
                  <a:close/>
                </a:path>
                <a:path w="4284980" h="1655445">
                  <a:moveTo>
                    <a:pt x="3725483" y="153043"/>
                  </a:moveTo>
                  <a:lnTo>
                    <a:pt x="3715839" y="153043"/>
                  </a:lnTo>
                  <a:lnTo>
                    <a:pt x="3716077" y="162333"/>
                  </a:lnTo>
                  <a:lnTo>
                    <a:pt x="3725483" y="153043"/>
                  </a:lnTo>
                  <a:close/>
                </a:path>
                <a:path w="4284980" h="1655445">
                  <a:moveTo>
                    <a:pt x="3622627" y="153043"/>
                  </a:moveTo>
                  <a:lnTo>
                    <a:pt x="3619425" y="153043"/>
                  </a:lnTo>
                  <a:lnTo>
                    <a:pt x="3619772" y="159745"/>
                  </a:lnTo>
                  <a:lnTo>
                    <a:pt x="3621458" y="158882"/>
                  </a:lnTo>
                  <a:lnTo>
                    <a:pt x="3622627" y="153043"/>
                  </a:lnTo>
                  <a:close/>
                </a:path>
                <a:path w="4284980" h="1655445">
                  <a:moveTo>
                    <a:pt x="3637863" y="140343"/>
                  </a:moveTo>
                  <a:lnTo>
                    <a:pt x="3581859" y="140343"/>
                  </a:lnTo>
                  <a:lnTo>
                    <a:pt x="3575968" y="153043"/>
                  </a:lnTo>
                  <a:lnTo>
                    <a:pt x="3627146" y="153043"/>
                  </a:lnTo>
                  <a:lnTo>
                    <a:pt x="3637863" y="140343"/>
                  </a:lnTo>
                  <a:close/>
                </a:path>
                <a:path w="4284980" h="1655445">
                  <a:moveTo>
                    <a:pt x="3645998" y="140343"/>
                  </a:moveTo>
                  <a:lnTo>
                    <a:pt x="3637863" y="140343"/>
                  </a:lnTo>
                  <a:lnTo>
                    <a:pt x="3636878" y="153043"/>
                  </a:lnTo>
                  <a:lnTo>
                    <a:pt x="3645998" y="140343"/>
                  </a:lnTo>
                  <a:close/>
                </a:path>
                <a:path w="4284980" h="1655445">
                  <a:moveTo>
                    <a:pt x="3655328" y="140343"/>
                  </a:moveTo>
                  <a:lnTo>
                    <a:pt x="3645998" y="140343"/>
                  </a:lnTo>
                  <a:lnTo>
                    <a:pt x="3643538" y="153043"/>
                  </a:lnTo>
                  <a:lnTo>
                    <a:pt x="3655328" y="140343"/>
                  </a:lnTo>
                  <a:close/>
                </a:path>
                <a:path w="4284980" h="1655445">
                  <a:moveTo>
                    <a:pt x="3768927" y="140343"/>
                  </a:moveTo>
                  <a:lnTo>
                    <a:pt x="3671414" y="140343"/>
                  </a:lnTo>
                  <a:lnTo>
                    <a:pt x="3662966" y="153043"/>
                  </a:lnTo>
                  <a:lnTo>
                    <a:pt x="3759763" y="153043"/>
                  </a:lnTo>
                  <a:lnTo>
                    <a:pt x="3768927" y="140343"/>
                  </a:lnTo>
                  <a:close/>
                </a:path>
                <a:path w="4284980" h="1655445">
                  <a:moveTo>
                    <a:pt x="3686387" y="127643"/>
                  </a:moveTo>
                  <a:lnTo>
                    <a:pt x="3633932" y="127643"/>
                  </a:lnTo>
                  <a:lnTo>
                    <a:pt x="3622448" y="140343"/>
                  </a:lnTo>
                  <a:lnTo>
                    <a:pt x="3676455" y="140343"/>
                  </a:lnTo>
                  <a:lnTo>
                    <a:pt x="3686387" y="127643"/>
                  </a:lnTo>
                  <a:close/>
                </a:path>
                <a:path w="4284980" h="1655445">
                  <a:moveTo>
                    <a:pt x="3768989" y="127643"/>
                  </a:moveTo>
                  <a:lnTo>
                    <a:pt x="3726928" y="127643"/>
                  </a:lnTo>
                  <a:lnTo>
                    <a:pt x="3719163" y="140343"/>
                  </a:lnTo>
                  <a:lnTo>
                    <a:pt x="3762183" y="140343"/>
                  </a:lnTo>
                  <a:lnTo>
                    <a:pt x="3766652" y="133013"/>
                  </a:lnTo>
                  <a:lnTo>
                    <a:pt x="3768989" y="127643"/>
                  </a:lnTo>
                  <a:close/>
                </a:path>
                <a:path w="4284980" h="1655445">
                  <a:moveTo>
                    <a:pt x="3766652" y="133013"/>
                  </a:moveTo>
                  <a:lnTo>
                    <a:pt x="3762183" y="140343"/>
                  </a:lnTo>
                  <a:lnTo>
                    <a:pt x="3763461" y="140343"/>
                  </a:lnTo>
                  <a:lnTo>
                    <a:pt x="3766652" y="133013"/>
                  </a:lnTo>
                  <a:close/>
                </a:path>
                <a:path w="4284980" h="1655445">
                  <a:moveTo>
                    <a:pt x="3830066" y="127643"/>
                  </a:moveTo>
                  <a:lnTo>
                    <a:pt x="3769925" y="127643"/>
                  </a:lnTo>
                  <a:lnTo>
                    <a:pt x="3766652" y="133013"/>
                  </a:lnTo>
                  <a:lnTo>
                    <a:pt x="3763461" y="140343"/>
                  </a:lnTo>
                  <a:lnTo>
                    <a:pt x="3831448" y="140343"/>
                  </a:lnTo>
                  <a:lnTo>
                    <a:pt x="3830066" y="127643"/>
                  </a:lnTo>
                  <a:close/>
                </a:path>
                <a:path w="4284980" h="1655445">
                  <a:moveTo>
                    <a:pt x="3749713" y="114943"/>
                  </a:moveTo>
                  <a:lnTo>
                    <a:pt x="3694353" y="114943"/>
                  </a:lnTo>
                  <a:lnTo>
                    <a:pt x="3675726" y="127643"/>
                  </a:lnTo>
                  <a:lnTo>
                    <a:pt x="3742137" y="127643"/>
                  </a:lnTo>
                  <a:lnTo>
                    <a:pt x="3749713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49713" y="114943"/>
                  </a:lnTo>
                  <a:lnTo>
                    <a:pt x="3753346" y="127643"/>
                  </a:lnTo>
                  <a:lnTo>
                    <a:pt x="3758948" y="127643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58948" y="127643"/>
                  </a:lnTo>
                  <a:lnTo>
                    <a:pt x="3767696" y="116229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696" y="116229"/>
                  </a:moveTo>
                  <a:lnTo>
                    <a:pt x="3758948" y="127643"/>
                  </a:lnTo>
                  <a:lnTo>
                    <a:pt x="3770246" y="127643"/>
                  </a:lnTo>
                  <a:lnTo>
                    <a:pt x="3767696" y="116229"/>
                  </a:lnTo>
                  <a:close/>
                </a:path>
                <a:path w="4284980" h="1655445">
                  <a:moveTo>
                    <a:pt x="3876272" y="114943"/>
                  </a:moveTo>
                  <a:lnTo>
                    <a:pt x="3785753" y="114943"/>
                  </a:lnTo>
                  <a:lnTo>
                    <a:pt x="3776089" y="127643"/>
                  </a:lnTo>
                  <a:lnTo>
                    <a:pt x="3864750" y="127643"/>
                  </a:lnTo>
                  <a:lnTo>
                    <a:pt x="3876272" y="114943"/>
                  </a:lnTo>
                  <a:close/>
                </a:path>
                <a:path w="4284980" h="1655445">
                  <a:moveTo>
                    <a:pt x="3887259" y="125148"/>
                  </a:moveTo>
                  <a:lnTo>
                    <a:pt x="3885290" y="127643"/>
                  </a:lnTo>
                  <a:lnTo>
                    <a:pt x="3886588" y="127643"/>
                  </a:lnTo>
                  <a:lnTo>
                    <a:pt x="3887259" y="125148"/>
                  </a:lnTo>
                  <a:close/>
                </a:path>
                <a:path w="4284980" h="1655445">
                  <a:moveTo>
                    <a:pt x="3895312" y="114943"/>
                  </a:moveTo>
                  <a:lnTo>
                    <a:pt x="3890001" y="114943"/>
                  </a:lnTo>
                  <a:lnTo>
                    <a:pt x="3887259" y="125148"/>
                  </a:lnTo>
                  <a:lnTo>
                    <a:pt x="3895312" y="114943"/>
                  </a:lnTo>
                  <a:close/>
                </a:path>
                <a:path w="4284980" h="1655445">
                  <a:moveTo>
                    <a:pt x="3768681" y="114943"/>
                  </a:moveTo>
                  <a:lnTo>
                    <a:pt x="3767408" y="114943"/>
                  </a:lnTo>
                  <a:lnTo>
                    <a:pt x="3767696" y="116229"/>
                  </a:lnTo>
                  <a:lnTo>
                    <a:pt x="3768681" y="114943"/>
                  </a:lnTo>
                  <a:close/>
                </a:path>
                <a:path w="4284980" h="1655445">
                  <a:moveTo>
                    <a:pt x="3798528" y="102243"/>
                  </a:moveTo>
                  <a:lnTo>
                    <a:pt x="3737776" y="102243"/>
                  </a:lnTo>
                  <a:lnTo>
                    <a:pt x="3715061" y="114943"/>
                  </a:lnTo>
                  <a:lnTo>
                    <a:pt x="3790844" y="114943"/>
                  </a:lnTo>
                  <a:lnTo>
                    <a:pt x="3798528" y="102243"/>
                  </a:lnTo>
                  <a:close/>
                </a:path>
                <a:path w="4284980" h="1655445">
                  <a:moveTo>
                    <a:pt x="3933807" y="102243"/>
                  </a:moveTo>
                  <a:lnTo>
                    <a:pt x="3808685" y="102243"/>
                  </a:lnTo>
                  <a:lnTo>
                    <a:pt x="3808674" y="114943"/>
                  </a:lnTo>
                  <a:lnTo>
                    <a:pt x="3927592" y="114943"/>
                  </a:lnTo>
                  <a:lnTo>
                    <a:pt x="3933807" y="102243"/>
                  </a:lnTo>
                  <a:close/>
                </a:path>
                <a:path w="4284980" h="1655445">
                  <a:moveTo>
                    <a:pt x="3938325" y="102243"/>
                  </a:moveTo>
                  <a:lnTo>
                    <a:pt x="3933924" y="102243"/>
                  </a:lnTo>
                  <a:lnTo>
                    <a:pt x="3930581" y="114943"/>
                  </a:lnTo>
                  <a:lnTo>
                    <a:pt x="3934587" y="114943"/>
                  </a:lnTo>
                  <a:lnTo>
                    <a:pt x="3938325" y="102243"/>
                  </a:lnTo>
                  <a:close/>
                </a:path>
                <a:path w="4284980" h="1655445">
                  <a:moveTo>
                    <a:pt x="3837392" y="89543"/>
                  </a:moveTo>
                  <a:lnTo>
                    <a:pt x="3796547" y="89543"/>
                  </a:lnTo>
                  <a:lnTo>
                    <a:pt x="3774874" y="102243"/>
                  </a:lnTo>
                  <a:lnTo>
                    <a:pt x="3831274" y="102243"/>
                  </a:lnTo>
                  <a:lnTo>
                    <a:pt x="3837392" y="89543"/>
                  </a:lnTo>
                  <a:close/>
                </a:path>
                <a:path w="4284980" h="1655445">
                  <a:moveTo>
                    <a:pt x="3877457" y="89543"/>
                  </a:moveTo>
                  <a:lnTo>
                    <a:pt x="3869615" y="89543"/>
                  </a:lnTo>
                  <a:lnTo>
                    <a:pt x="3866337" y="102243"/>
                  </a:lnTo>
                  <a:lnTo>
                    <a:pt x="3877321" y="102243"/>
                  </a:lnTo>
                  <a:lnTo>
                    <a:pt x="3877457" y="89543"/>
                  </a:lnTo>
                  <a:close/>
                </a:path>
                <a:path w="4284980" h="1655445">
                  <a:moveTo>
                    <a:pt x="3970511" y="89543"/>
                  </a:moveTo>
                  <a:lnTo>
                    <a:pt x="3887028" y="89543"/>
                  </a:lnTo>
                  <a:lnTo>
                    <a:pt x="3877321" y="102243"/>
                  </a:lnTo>
                  <a:lnTo>
                    <a:pt x="3961846" y="102243"/>
                  </a:lnTo>
                  <a:lnTo>
                    <a:pt x="3970511" y="89543"/>
                  </a:lnTo>
                  <a:close/>
                </a:path>
                <a:path w="4284980" h="1655445">
                  <a:moveTo>
                    <a:pt x="3981345" y="89543"/>
                  </a:moveTo>
                  <a:lnTo>
                    <a:pt x="3975703" y="89543"/>
                  </a:lnTo>
                  <a:lnTo>
                    <a:pt x="3974030" y="102243"/>
                  </a:lnTo>
                  <a:lnTo>
                    <a:pt x="3981345" y="89543"/>
                  </a:lnTo>
                  <a:close/>
                </a:path>
                <a:path w="4284980" h="1655445">
                  <a:moveTo>
                    <a:pt x="3887859" y="76843"/>
                  </a:moveTo>
                  <a:lnTo>
                    <a:pt x="3855590" y="76843"/>
                  </a:lnTo>
                  <a:lnTo>
                    <a:pt x="3825361" y="89543"/>
                  </a:lnTo>
                  <a:lnTo>
                    <a:pt x="3880609" y="89543"/>
                  </a:lnTo>
                  <a:lnTo>
                    <a:pt x="3887859" y="76843"/>
                  </a:lnTo>
                  <a:close/>
                </a:path>
                <a:path w="4284980" h="1655445">
                  <a:moveTo>
                    <a:pt x="3983894" y="76843"/>
                  </a:moveTo>
                  <a:lnTo>
                    <a:pt x="3927173" y="76843"/>
                  </a:lnTo>
                  <a:lnTo>
                    <a:pt x="3924047" y="89543"/>
                  </a:lnTo>
                  <a:lnTo>
                    <a:pt x="3984114" y="89543"/>
                  </a:lnTo>
                  <a:lnTo>
                    <a:pt x="3983894" y="76843"/>
                  </a:lnTo>
                  <a:close/>
                </a:path>
                <a:path w="4284980" h="1655445">
                  <a:moveTo>
                    <a:pt x="4017238" y="76843"/>
                  </a:moveTo>
                  <a:lnTo>
                    <a:pt x="3997439" y="76843"/>
                  </a:lnTo>
                  <a:lnTo>
                    <a:pt x="3984114" y="89543"/>
                  </a:lnTo>
                  <a:lnTo>
                    <a:pt x="4010939" y="89543"/>
                  </a:lnTo>
                  <a:lnTo>
                    <a:pt x="4017238" y="76843"/>
                  </a:lnTo>
                  <a:close/>
                </a:path>
                <a:path w="4284980" h="1655445">
                  <a:moveTo>
                    <a:pt x="3938272" y="64143"/>
                  </a:moveTo>
                  <a:lnTo>
                    <a:pt x="3904301" y="64143"/>
                  </a:lnTo>
                  <a:lnTo>
                    <a:pt x="3894655" y="76843"/>
                  </a:lnTo>
                  <a:lnTo>
                    <a:pt x="3929288" y="76843"/>
                  </a:lnTo>
                  <a:lnTo>
                    <a:pt x="3938272" y="64143"/>
                  </a:lnTo>
                  <a:close/>
                </a:path>
                <a:path w="4284980" h="1655445">
                  <a:moveTo>
                    <a:pt x="3964597" y="64143"/>
                  </a:moveTo>
                  <a:lnTo>
                    <a:pt x="3959413" y="64143"/>
                  </a:lnTo>
                  <a:lnTo>
                    <a:pt x="3960209" y="76843"/>
                  </a:lnTo>
                  <a:lnTo>
                    <a:pt x="3962929" y="76843"/>
                  </a:lnTo>
                  <a:lnTo>
                    <a:pt x="3964597" y="64143"/>
                  </a:lnTo>
                  <a:close/>
                </a:path>
                <a:path w="4284980" h="1655445">
                  <a:moveTo>
                    <a:pt x="3989517" y="64143"/>
                  </a:moveTo>
                  <a:lnTo>
                    <a:pt x="3967029" y="76843"/>
                  </a:lnTo>
                  <a:lnTo>
                    <a:pt x="3986197" y="76843"/>
                  </a:lnTo>
                  <a:lnTo>
                    <a:pt x="3986918" y="75992"/>
                  </a:lnTo>
                  <a:lnTo>
                    <a:pt x="3989517" y="64143"/>
                  </a:lnTo>
                  <a:close/>
                </a:path>
                <a:path w="4284980" h="1655445">
                  <a:moveTo>
                    <a:pt x="3986918" y="75992"/>
                  </a:moveTo>
                  <a:lnTo>
                    <a:pt x="3986197" y="76843"/>
                  </a:lnTo>
                  <a:lnTo>
                    <a:pt x="3986732" y="76843"/>
                  </a:lnTo>
                  <a:lnTo>
                    <a:pt x="3986918" y="75992"/>
                  </a:lnTo>
                  <a:close/>
                </a:path>
                <a:path w="4284980" h="1655445">
                  <a:moveTo>
                    <a:pt x="4013626" y="64143"/>
                  </a:moveTo>
                  <a:lnTo>
                    <a:pt x="3996950" y="64143"/>
                  </a:lnTo>
                  <a:lnTo>
                    <a:pt x="3986918" y="75992"/>
                  </a:lnTo>
                  <a:lnTo>
                    <a:pt x="3986732" y="76843"/>
                  </a:lnTo>
                  <a:lnTo>
                    <a:pt x="4003600" y="76843"/>
                  </a:lnTo>
                  <a:lnTo>
                    <a:pt x="4013626" y="64143"/>
                  </a:lnTo>
                  <a:close/>
                </a:path>
                <a:path w="4284980" h="1655445">
                  <a:moveTo>
                    <a:pt x="4041714" y="64143"/>
                  </a:moveTo>
                  <a:lnTo>
                    <a:pt x="4037966" y="76843"/>
                  </a:lnTo>
                  <a:lnTo>
                    <a:pt x="4042740" y="76843"/>
                  </a:lnTo>
                  <a:lnTo>
                    <a:pt x="4041714" y="64143"/>
                  </a:lnTo>
                  <a:close/>
                </a:path>
                <a:path w="4284980" h="1655445">
                  <a:moveTo>
                    <a:pt x="4086864" y="64143"/>
                  </a:moveTo>
                  <a:lnTo>
                    <a:pt x="4052863" y="64143"/>
                  </a:lnTo>
                  <a:lnTo>
                    <a:pt x="4046698" y="76843"/>
                  </a:lnTo>
                  <a:lnTo>
                    <a:pt x="4076792" y="76843"/>
                  </a:lnTo>
                  <a:lnTo>
                    <a:pt x="4086864" y="64143"/>
                  </a:lnTo>
                  <a:close/>
                </a:path>
                <a:path w="4284980" h="1655445">
                  <a:moveTo>
                    <a:pt x="3987055" y="51443"/>
                  </a:moveTo>
                  <a:lnTo>
                    <a:pt x="3951559" y="51443"/>
                  </a:lnTo>
                  <a:lnTo>
                    <a:pt x="3922430" y="64143"/>
                  </a:lnTo>
                  <a:lnTo>
                    <a:pt x="3973703" y="64143"/>
                  </a:lnTo>
                  <a:lnTo>
                    <a:pt x="3987055" y="51443"/>
                  </a:lnTo>
                  <a:close/>
                </a:path>
                <a:path w="4284980" h="1655445">
                  <a:moveTo>
                    <a:pt x="4008042" y="51443"/>
                  </a:moveTo>
                  <a:lnTo>
                    <a:pt x="4002217" y="51443"/>
                  </a:lnTo>
                  <a:lnTo>
                    <a:pt x="3998214" y="64143"/>
                  </a:lnTo>
                  <a:lnTo>
                    <a:pt x="4000365" y="64143"/>
                  </a:lnTo>
                  <a:lnTo>
                    <a:pt x="4008042" y="51443"/>
                  </a:lnTo>
                  <a:close/>
                </a:path>
                <a:path w="4284980" h="1655445">
                  <a:moveTo>
                    <a:pt x="4079705" y="51443"/>
                  </a:moveTo>
                  <a:lnTo>
                    <a:pt x="4056152" y="51443"/>
                  </a:lnTo>
                  <a:lnTo>
                    <a:pt x="4048196" y="64143"/>
                  </a:lnTo>
                  <a:lnTo>
                    <a:pt x="4069567" y="64143"/>
                  </a:lnTo>
                  <a:lnTo>
                    <a:pt x="4079705" y="51443"/>
                  </a:lnTo>
                  <a:close/>
                </a:path>
                <a:path w="4284980" h="1655445">
                  <a:moveTo>
                    <a:pt x="4104539" y="51443"/>
                  </a:moveTo>
                  <a:lnTo>
                    <a:pt x="4097933" y="51443"/>
                  </a:lnTo>
                  <a:lnTo>
                    <a:pt x="4089506" y="64143"/>
                  </a:lnTo>
                  <a:lnTo>
                    <a:pt x="4097063" y="64143"/>
                  </a:lnTo>
                  <a:lnTo>
                    <a:pt x="4104539" y="51443"/>
                  </a:lnTo>
                  <a:close/>
                </a:path>
                <a:path w="4284980" h="1655445">
                  <a:moveTo>
                    <a:pt x="4113010" y="51443"/>
                  </a:moveTo>
                  <a:lnTo>
                    <a:pt x="4111778" y="51443"/>
                  </a:lnTo>
                  <a:lnTo>
                    <a:pt x="4109398" y="64143"/>
                  </a:lnTo>
                  <a:lnTo>
                    <a:pt x="4112916" y="64143"/>
                  </a:lnTo>
                  <a:lnTo>
                    <a:pt x="4113010" y="51443"/>
                  </a:lnTo>
                  <a:close/>
                </a:path>
                <a:path w="4284980" h="1655445">
                  <a:moveTo>
                    <a:pt x="4137892" y="51443"/>
                  </a:moveTo>
                  <a:lnTo>
                    <a:pt x="4121555" y="51443"/>
                  </a:lnTo>
                  <a:lnTo>
                    <a:pt x="4116392" y="64143"/>
                  </a:lnTo>
                  <a:lnTo>
                    <a:pt x="4130425" y="64143"/>
                  </a:lnTo>
                  <a:lnTo>
                    <a:pt x="4137892" y="51443"/>
                  </a:lnTo>
                  <a:close/>
                </a:path>
                <a:path w="4284980" h="1655445">
                  <a:moveTo>
                    <a:pt x="4009890" y="41180"/>
                  </a:moveTo>
                  <a:lnTo>
                    <a:pt x="3993871" y="51443"/>
                  </a:lnTo>
                  <a:lnTo>
                    <a:pt x="4009171" y="51443"/>
                  </a:lnTo>
                  <a:lnTo>
                    <a:pt x="4009890" y="41180"/>
                  </a:lnTo>
                  <a:close/>
                </a:path>
                <a:path w="4284980" h="1655445">
                  <a:moveTo>
                    <a:pt x="4039431" y="38743"/>
                  </a:moveTo>
                  <a:lnTo>
                    <a:pt x="4020463" y="38743"/>
                  </a:lnTo>
                  <a:lnTo>
                    <a:pt x="4014060" y="51443"/>
                  </a:lnTo>
                  <a:lnTo>
                    <a:pt x="4033494" y="51443"/>
                  </a:lnTo>
                  <a:lnTo>
                    <a:pt x="4039431" y="38743"/>
                  </a:lnTo>
                  <a:close/>
                </a:path>
                <a:path w="4284980" h="1655445">
                  <a:moveTo>
                    <a:pt x="4043251" y="42817"/>
                  </a:moveTo>
                  <a:lnTo>
                    <a:pt x="4045463" y="51443"/>
                  </a:lnTo>
                  <a:lnTo>
                    <a:pt x="4047206" y="48673"/>
                  </a:lnTo>
                  <a:lnTo>
                    <a:pt x="4043251" y="42817"/>
                  </a:lnTo>
                  <a:close/>
                </a:path>
                <a:path w="4284980" h="1655445">
                  <a:moveTo>
                    <a:pt x="4060505" y="38743"/>
                  </a:moveTo>
                  <a:lnTo>
                    <a:pt x="4053452" y="38743"/>
                  </a:lnTo>
                  <a:lnTo>
                    <a:pt x="4047206" y="48673"/>
                  </a:lnTo>
                  <a:lnTo>
                    <a:pt x="4049077" y="51443"/>
                  </a:lnTo>
                  <a:lnTo>
                    <a:pt x="4060505" y="38743"/>
                  </a:lnTo>
                  <a:close/>
                </a:path>
                <a:path w="4284980" h="1655445">
                  <a:moveTo>
                    <a:pt x="4102594" y="38743"/>
                  </a:moveTo>
                  <a:lnTo>
                    <a:pt x="4100843" y="38743"/>
                  </a:lnTo>
                  <a:lnTo>
                    <a:pt x="4095469" y="51443"/>
                  </a:lnTo>
                  <a:lnTo>
                    <a:pt x="4098974" y="51443"/>
                  </a:lnTo>
                  <a:lnTo>
                    <a:pt x="4102594" y="38743"/>
                  </a:lnTo>
                  <a:close/>
                </a:path>
                <a:path w="4284980" h="1655445">
                  <a:moveTo>
                    <a:pt x="4141507" y="38743"/>
                  </a:moveTo>
                  <a:lnTo>
                    <a:pt x="4115109" y="38743"/>
                  </a:lnTo>
                  <a:lnTo>
                    <a:pt x="4108577" y="51443"/>
                  </a:lnTo>
                  <a:lnTo>
                    <a:pt x="4124839" y="51443"/>
                  </a:lnTo>
                  <a:lnTo>
                    <a:pt x="4141507" y="38743"/>
                  </a:lnTo>
                  <a:close/>
                </a:path>
                <a:path w="4284980" h="1655445">
                  <a:moveTo>
                    <a:pt x="4166223" y="38743"/>
                  </a:moveTo>
                  <a:lnTo>
                    <a:pt x="4159391" y="51443"/>
                  </a:lnTo>
                  <a:lnTo>
                    <a:pt x="4162297" y="51443"/>
                  </a:lnTo>
                  <a:lnTo>
                    <a:pt x="4166223" y="38743"/>
                  </a:lnTo>
                  <a:close/>
                </a:path>
                <a:path w="4284980" h="1655445">
                  <a:moveTo>
                    <a:pt x="4188013" y="38743"/>
                  </a:moveTo>
                  <a:lnTo>
                    <a:pt x="4171770" y="38743"/>
                  </a:lnTo>
                  <a:lnTo>
                    <a:pt x="4163783" y="51443"/>
                  </a:lnTo>
                  <a:lnTo>
                    <a:pt x="4186359" y="51443"/>
                  </a:lnTo>
                  <a:lnTo>
                    <a:pt x="4188013" y="38743"/>
                  </a:lnTo>
                  <a:close/>
                </a:path>
                <a:path w="4284980" h="1655445">
                  <a:moveTo>
                    <a:pt x="4193361" y="38743"/>
                  </a:moveTo>
                  <a:lnTo>
                    <a:pt x="4191699" y="38743"/>
                  </a:lnTo>
                  <a:lnTo>
                    <a:pt x="4186359" y="51443"/>
                  </a:lnTo>
                  <a:lnTo>
                    <a:pt x="4189181" y="51443"/>
                  </a:lnTo>
                  <a:lnTo>
                    <a:pt x="4193361" y="38743"/>
                  </a:lnTo>
                  <a:close/>
                </a:path>
                <a:path w="4284980" h="1655445">
                  <a:moveTo>
                    <a:pt x="4042206" y="38743"/>
                  </a:moveTo>
                  <a:lnTo>
                    <a:pt x="4040500" y="38743"/>
                  </a:lnTo>
                  <a:lnTo>
                    <a:pt x="4043251" y="42817"/>
                  </a:lnTo>
                  <a:lnTo>
                    <a:pt x="4042206" y="38743"/>
                  </a:lnTo>
                  <a:close/>
                </a:path>
                <a:path w="4284980" h="1655445">
                  <a:moveTo>
                    <a:pt x="4013694" y="38743"/>
                  </a:moveTo>
                  <a:lnTo>
                    <a:pt x="4010061" y="38743"/>
                  </a:lnTo>
                  <a:lnTo>
                    <a:pt x="4009890" y="41180"/>
                  </a:lnTo>
                  <a:lnTo>
                    <a:pt x="4013694" y="38743"/>
                  </a:lnTo>
                  <a:close/>
                </a:path>
                <a:path w="4284980" h="1655445">
                  <a:moveTo>
                    <a:pt x="4025832" y="26043"/>
                  </a:moveTo>
                  <a:lnTo>
                    <a:pt x="4020751" y="38743"/>
                  </a:lnTo>
                  <a:lnTo>
                    <a:pt x="4036703" y="38743"/>
                  </a:lnTo>
                  <a:lnTo>
                    <a:pt x="4025832" y="26043"/>
                  </a:lnTo>
                  <a:close/>
                </a:path>
                <a:path w="4284980" h="1655445">
                  <a:moveTo>
                    <a:pt x="4045499" y="26043"/>
                  </a:moveTo>
                  <a:lnTo>
                    <a:pt x="4041777" y="26043"/>
                  </a:lnTo>
                  <a:lnTo>
                    <a:pt x="4036703" y="38743"/>
                  </a:lnTo>
                  <a:lnTo>
                    <a:pt x="4041748" y="38743"/>
                  </a:lnTo>
                  <a:lnTo>
                    <a:pt x="4045499" y="26043"/>
                  </a:lnTo>
                  <a:close/>
                </a:path>
                <a:path w="4284980" h="1655445">
                  <a:moveTo>
                    <a:pt x="4068153" y="26043"/>
                  </a:moveTo>
                  <a:lnTo>
                    <a:pt x="4053347" y="26043"/>
                  </a:lnTo>
                  <a:lnTo>
                    <a:pt x="4043217" y="38743"/>
                  </a:lnTo>
                  <a:lnTo>
                    <a:pt x="4068373" y="38743"/>
                  </a:lnTo>
                  <a:lnTo>
                    <a:pt x="4068153" y="26043"/>
                  </a:lnTo>
                  <a:close/>
                </a:path>
                <a:path w="4284980" h="1655445">
                  <a:moveTo>
                    <a:pt x="4085357" y="26043"/>
                  </a:moveTo>
                  <a:lnTo>
                    <a:pt x="4073158" y="26043"/>
                  </a:lnTo>
                  <a:lnTo>
                    <a:pt x="4068373" y="38743"/>
                  </a:lnTo>
                  <a:lnTo>
                    <a:pt x="4073146" y="38743"/>
                  </a:lnTo>
                  <a:lnTo>
                    <a:pt x="4085357" y="26043"/>
                  </a:lnTo>
                  <a:close/>
                </a:path>
                <a:path w="4284980" h="1655445">
                  <a:moveTo>
                    <a:pt x="4100278" y="26043"/>
                  </a:moveTo>
                  <a:lnTo>
                    <a:pt x="4088835" y="26043"/>
                  </a:lnTo>
                  <a:lnTo>
                    <a:pt x="4087255" y="38743"/>
                  </a:lnTo>
                  <a:lnTo>
                    <a:pt x="4097859" y="38743"/>
                  </a:lnTo>
                  <a:lnTo>
                    <a:pt x="4100278" y="26043"/>
                  </a:lnTo>
                  <a:close/>
                </a:path>
                <a:path w="4284980" h="1655445">
                  <a:moveTo>
                    <a:pt x="4171605" y="26043"/>
                  </a:moveTo>
                  <a:lnTo>
                    <a:pt x="4154931" y="26043"/>
                  </a:lnTo>
                  <a:lnTo>
                    <a:pt x="4159135" y="38743"/>
                  </a:lnTo>
                  <a:lnTo>
                    <a:pt x="4160349" y="38743"/>
                  </a:lnTo>
                  <a:lnTo>
                    <a:pt x="4171605" y="26043"/>
                  </a:lnTo>
                  <a:close/>
                </a:path>
                <a:path w="4284980" h="1655445">
                  <a:moveTo>
                    <a:pt x="4198538" y="26043"/>
                  </a:moveTo>
                  <a:lnTo>
                    <a:pt x="4174489" y="26043"/>
                  </a:lnTo>
                  <a:lnTo>
                    <a:pt x="4167908" y="38743"/>
                  </a:lnTo>
                  <a:lnTo>
                    <a:pt x="4189673" y="38743"/>
                  </a:lnTo>
                  <a:lnTo>
                    <a:pt x="4198191" y="29346"/>
                  </a:lnTo>
                  <a:lnTo>
                    <a:pt x="4198538" y="26043"/>
                  </a:lnTo>
                  <a:close/>
                </a:path>
                <a:path w="4284980" h="1655445">
                  <a:moveTo>
                    <a:pt x="4202055" y="26043"/>
                  </a:moveTo>
                  <a:lnTo>
                    <a:pt x="4201186" y="26043"/>
                  </a:lnTo>
                  <a:lnTo>
                    <a:pt x="4198191" y="29346"/>
                  </a:lnTo>
                  <a:lnTo>
                    <a:pt x="4197206" y="38743"/>
                  </a:lnTo>
                  <a:lnTo>
                    <a:pt x="4202055" y="26043"/>
                  </a:lnTo>
                  <a:close/>
                </a:path>
                <a:path w="4284980" h="1655445">
                  <a:moveTo>
                    <a:pt x="4228159" y="26043"/>
                  </a:moveTo>
                  <a:lnTo>
                    <a:pt x="4220044" y="38743"/>
                  </a:lnTo>
                  <a:lnTo>
                    <a:pt x="4226305" y="38743"/>
                  </a:lnTo>
                  <a:lnTo>
                    <a:pt x="4228159" y="26043"/>
                  </a:lnTo>
                  <a:close/>
                </a:path>
                <a:path w="4284980" h="1655445">
                  <a:moveTo>
                    <a:pt x="4201186" y="26043"/>
                  </a:moveTo>
                  <a:lnTo>
                    <a:pt x="4198538" y="26043"/>
                  </a:lnTo>
                  <a:lnTo>
                    <a:pt x="4198191" y="29346"/>
                  </a:lnTo>
                  <a:lnTo>
                    <a:pt x="4201186" y="26043"/>
                  </a:lnTo>
                  <a:close/>
                </a:path>
                <a:path w="4284980" h="1655445">
                  <a:moveTo>
                    <a:pt x="4117637" y="13343"/>
                  </a:moveTo>
                  <a:lnTo>
                    <a:pt x="4103210" y="13343"/>
                  </a:lnTo>
                  <a:lnTo>
                    <a:pt x="4099932" y="26043"/>
                  </a:lnTo>
                  <a:lnTo>
                    <a:pt x="4114763" y="26043"/>
                  </a:lnTo>
                  <a:lnTo>
                    <a:pt x="4117637" y="13343"/>
                  </a:lnTo>
                  <a:close/>
                </a:path>
                <a:path w="4284980" h="1655445">
                  <a:moveTo>
                    <a:pt x="4243360" y="14350"/>
                  </a:moveTo>
                  <a:lnTo>
                    <a:pt x="4230693" y="26043"/>
                  </a:lnTo>
                  <a:lnTo>
                    <a:pt x="4234135" y="26043"/>
                  </a:lnTo>
                  <a:lnTo>
                    <a:pt x="4243360" y="14350"/>
                  </a:lnTo>
                  <a:close/>
                </a:path>
                <a:path w="4284980" h="1655445">
                  <a:moveTo>
                    <a:pt x="4244450" y="13343"/>
                  </a:moveTo>
                  <a:lnTo>
                    <a:pt x="4244154" y="13343"/>
                  </a:lnTo>
                  <a:lnTo>
                    <a:pt x="4243360" y="14350"/>
                  </a:lnTo>
                  <a:lnTo>
                    <a:pt x="4244450" y="13343"/>
                  </a:lnTo>
                  <a:close/>
                </a:path>
                <a:path w="4284980" h="1655445">
                  <a:moveTo>
                    <a:pt x="4278901" y="0"/>
                  </a:moveTo>
                  <a:lnTo>
                    <a:pt x="4271388" y="2461"/>
                  </a:lnTo>
                  <a:lnTo>
                    <a:pt x="4271869" y="3991"/>
                  </a:lnTo>
                  <a:lnTo>
                    <a:pt x="4274165" y="5482"/>
                  </a:lnTo>
                  <a:lnTo>
                    <a:pt x="4272095" y="7829"/>
                  </a:lnTo>
                  <a:lnTo>
                    <a:pt x="4284628" y="5230"/>
                  </a:lnTo>
                  <a:lnTo>
                    <a:pt x="4282349" y="3748"/>
                  </a:lnTo>
                  <a:lnTo>
                    <a:pt x="4277940" y="3251"/>
                  </a:lnTo>
                  <a:lnTo>
                    <a:pt x="4275443" y="2436"/>
                  </a:lnTo>
                  <a:lnTo>
                    <a:pt x="4278901" y="0"/>
                  </a:lnTo>
                  <a:close/>
                </a:path>
                <a:path w="4284980" h="1655445">
                  <a:moveTo>
                    <a:pt x="37361" y="1640468"/>
                  </a:moveTo>
                  <a:lnTo>
                    <a:pt x="35607" y="1645020"/>
                  </a:lnTo>
                  <a:lnTo>
                    <a:pt x="25045" y="1646703"/>
                  </a:lnTo>
                  <a:lnTo>
                    <a:pt x="18427" y="1651137"/>
                  </a:lnTo>
                  <a:lnTo>
                    <a:pt x="16711" y="1654898"/>
                  </a:lnTo>
                  <a:lnTo>
                    <a:pt x="26279" y="1654850"/>
                  </a:lnTo>
                  <a:lnTo>
                    <a:pt x="26834" y="1653578"/>
                  </a:lnTo>
                  <a:lnTo>
                    <a:pt x="22206" y="1653578"/>
                  </a:lnTo>
                  <a:lnTo>
                    <a:pt x="26571" y="1649411"/>
                  </a:lnTo>
                  <a:lnTo>
                    <a:pt x="30741" y="1646598"/>
                  </a:lnTo>
                  <a:lnTo>
                    <a:pt x="42085" y="1646598"/>
                  </a:lnTo>
                  <a:lnTo>
                    <a:pt x="42938" y="1645443"/>
                  </a:lnTo>
                  <a:lnTo>
                    <a:pt x="37600" y="1645443"/>
                  </a:lnTo>
                  <a:lnTo>
                    <a:pt x="38103" y="1643275"/>
                  </a:lnTo>
                  <a:lnTo>
                    <a:pt x="39916" y="1640560"/>
                  </a:lnTo>
                  <a:lnTo>
                    <a:pt x="37361" y="1640468"/>
                  </a:lnTo>
                  <a:close/>
                </a:path>
                <a:path w="4284980" h="1655445">
                  <a:moveTo>
                    <a:pt x="28162" y="1650531"/>
                  </a:moveTo>
                  <a:lnTo>
                    <a:pt x="22206" y="1653578"/>
                  </a:lnTo>
                  <a:lnTo>
                    <a:pt x="26834" y="1653578"/>
                  </a:lnTo>
                  <a:lnTo>
                    <a:pt x="28162" y="1650531"/>
                  </a:lnTo>
                  <a:close/>
                </a:path>
                <a:path w="4284980" h="1655445">
                  <a:moveTo>
                    <a:pt x="42085" y="1646598"/>
                  </a:moveTo>
                  <a:lnTo>
                    <a:pt x="30741" y="1646598"/>
                  </a:lnTo>
                  <a:lnTo>
                    <a:pt x="32596" y="1647336"/>
                  </a:lnTo>
                  <a:lnTo>
                    <a:pt x="39184" y="1650524"/>
                  </a:lnTo>
                  <a:lnTo>
                    <a:pt x="42085" y="1646598"/>
                  </a:lnTo>
                  <a:close/>
                </a:path>
                <a:path w="4284980" h="1655445">
                  <a:moveTo>
                    <a:pt x="44082" y="1643896"/>
                  </a:moveTo>
                  <a:lnTo>
                    <a:pt x="37600" y="1645443"/>
                  </a:lnTo>
                  <a:lnTo>
                    <a:pt x="42938" y="1645443"/>
                  </a:lnTo>
                  <a:lnTo>
                    <a:pt x="44082" y="1643896"/>
                  </a:lnTo>
                  <a:close/>
                </a:path>
                <a:path w="4284980" h="1655445">
                  <a:moveTo>
                    <a:pt x="53865" y="1638777"/>
                  </a:moveTo>
                  <a:lnTo>
                    <a:pt x="52225" y="1638777"/>
                  </a:lnTo>
                  <a:lnTo>
                    <a:pt x="45969" y="1642988"/>
                  </a:lnTo>
                  <a:lnTo>
                    <a:pt x="52258" y="1640542"/>
                  </a:lnTo>
                  <a:lnTo>
                    <a:pt x="53865" y="1638777"/>
                  </a:lnTo>
                  <a:close/>
                </a:path>
                <a:path w="4284980" h="1655445">
                  <a:moveTo>
                    <a:pt x="58108" y="1632728"/>
                  </a:moveTo>
                  <a:lnTo>
                    <a:pt x="53619" y="1632728"/>
                  </a:lnTo>
                  <a:lnTo>
                    <a:pt x="53354" y="1633961"/>
                  </a:lnTo>
                  <a:lnTo>
                    <a:pt x="53022" y="1635077"/>
                  </a:lnTo>
                  <a:lnTo>
                    <a:pt x="50670" y="1636862"/>
                  </a:lnTo>
                  <a:lnTo>
                    <a:pt x="46200" y="1639140"/>
                  </a:lnTo>
                  <a:lnTo>
                    <a:pt x="52225" y="1638777"/>
                  </a:lnTo>
                  <a:lnTo>
                    <a:pt x="53865" y="1638777"/>
                  </a:lnTo>
                  <a:lnTo>
                    <a:pt x="54267" y="1638336"/>
                  </a:lnTo>
                  <a:lnTo>
                    <a:pt x="57058" y="1636270"/>
                  </a:lnTo>
                  <a:lnTo>
                    <a:pt x="54477" y="1636270"/>
                  </a:lnTo>
                  <a:lnTo>
                    <a:pt x="56101" y="1634483"/>
                  </a:lnTo>
                  <a:lnTo>
                    <a:pt x="58108" y="1632728"/>
                  </a:lnTo>
                  <a:close/>
                </a:path>
                <a:path w="4284980" h="1655445">
                  <a:moveTo>
                    <a:pt x="62047" y="1632306"/>
                  </a:moveTo>
                  <a:lnTo>
                    <a:pt x="58021" y="1633745"/>
                  </a:lnTo>
                  <a:lnTo>
                    <a:pt x="54477" y="1636270"/>
                  </a:lnTo>
                  <a:lnTo>
                    <a:pt x="57058" y="1636270"/>
                  </a:lnTo>
                  <a:lnTo>
                    <a:pt x="59163" y="1634713"/>
                  </a:lnTo>
                  <a:lnTo>
                    <a:pt x="62047" y="1632306"/>
                  </a:lnTo>
                  <a:close/>
                </a:path>
                <a:path w="4284980" h="1655445">
                  <a:moveTo>
                    <a:pt x="64615" y="1627571"/>
                  </a:moveTo>
                  <a:lnTo>
                    <a:pt x="59612" y="1630605"/>
                  </a:lnTo>
                  <a:lnTo>
                    <a:pt x="48686" y="1632475"/>
                  </a:lnTo>
                  <a:lnTo>
                    <a:pt x="48817" y="1635268"/>
                  </a:lnTo>
                  <a:lnTo>
                    <a:pt x="53619" y="1632728"/>
                  </a:lnTo>
                  <a:lnTo>
                    <a:pt x="58108" y="1632728"/>
                  </a:lnTo>
                  <a:lnTo>
                    <a:pt x="60333" y="1630782"/>
                  </a:lnTo>
                  <a:lnTo>
                    <a:pt x="64615" y="1627571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E3FB7F68-7C5F-DFAA-C352-A18C4B0933D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69700" y="7991044"/>
              <a:ext cx="383663" cy="401320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A3D8CB30-06F8-A8AD-1930-B66D02417F3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0811" y="10629658"/>
              <a:ext cx="4776160" cy="97536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62FF0375-BE4B-0168-78EC-B7F866FD339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3950" y="9602589"/>
              <a:ext cx="1070508" cy="991870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AD5BD6A2-E602-028A-AD68-E01245ABA2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8806" y="5256769"/>
              <a:ext cx="3510419" cy="2362200"/>
            </a:xfrm>
            <a:prstGeom prst="rect">
              <a:avLst/>
            </a:prstGeom>
          </p:spPr>
        </p:pic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36DBDB44-F52A-6697-FDEA-3CD3BD079ED0}"/>
              </a:ext>
            </a:extLst>
          </p:cNvPr>
          <p:cNvSpPr txBox="1"/>
          <p:nvPr/>
        </p:nvSpPr>
        <p:spPr>
          <a:xfrm>
            <a:off x="6791151" y="2770421"/>
            <a:ext cx="1074619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dirty="0"/>
              <a:t>V</a:t>
            </a:r>
            <a:r>
              <a:rPr sz="1865" spc="-98" dirty="0"/>
              <a:t> </a:t>
            </a:r>
            <a:r>
              <a:rPr sz="1865" spc="36" dirty="0"/>
              <a:t>Cached</a:t>
            </a:r>
            <a:endParaRPr sz="1865"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94BAC84D-FBDC-2E5E-CCDD-72E6B17E1387}"/>
              </a:ext>
            </a:extLst>
          </p:cNvPr>
          <p:cNvGrpSpPr/>
          <p:nvPr/>
        </p:nvGrpSpPr>
        <p:grpSpPr>
          <a:xfrm>
            <a:off x="4997881" y="2352510"/>
            <a:ext cx="3129997" cy="1366305"/>
            <a:chOff x="10988461" y="5172617"/>
            <a:chExt cx="6882130" cy="300418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8C3DEEEC-C4A7-F629-9163-CCB2B3665EB6}"/>
                </a:ext>
              </a:extLst>
            </p:cNvPr>
            <p:cNvSpPr/>
            <p:nvPr/>
          </p:nvSpPr>
          <p:spPr>
            <a:xfrm>
              <a:off x="11009402" y="5193559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537859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537859" y="2961870"/>
                  </a:lnTo>
                  <a:lnTo>
                    <a:pt x="537859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779E2391-2BDE-61CB-4A60-6602DE5B7B5D}"/>
                </a:ext>
              </a:extLst>
            </p:cNvPr>
            <p:cNvSpPr/>
            <p:nvPr/>
          </p:nvSpPr>
          <p:spPr>
            <a:xfrm>
              <a:off x="11009402" y="5193558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0" y="0"/>
                  </a:moveTo>
                  <a:lnTo>
                    <a:pt x="537859" y="0"/>
                  </a:lnTo>
                  <a:lnTo>
                    <a:pt x="537859" y="2961870"/>
                  </a:lnTo>
                  <a:lnTo>
                    <a:pt x="0" y="2961870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8CDF1769-14B3-57BD-4BD9-3E2BA5ABC615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3473143" y="0"/>
                  </a:moveTo>
                  <a:lnTo>
                    <a:pt x="0" y="0"/>
                  </a:lnTo>
                  <a:lnTo>
                    <a:pt x="0" y="536796"/>
                  </a:lnTo>
                  <a:lnTo>
                    <a:pt x="3473143" y="536796"/>
                  </a:lnTo>
                  <a:lnTo>
                    <a:pt x="3473143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9FE6C4-55C3-C35E-E849-E635A2774628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0" y="0"/>
                  </a:moveTo>
                  <a:lnTo>
                    <a:pt x="3473143" y="0"/>
                  </a:lnTo>
                  <a:lnTo>
                    <a:pt x="3473143" y="536796"/>
                  </a:lnTo>
                  <a:lnTo>
                    <a:pt x="0" y="53679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93F5DF6E-F1FF-E9D3-ABE8-4899218B1711}"/>
              </a:ext>
            </a:extLst>
          </p:cNvPr>
          <p:cNvSpPr txBox="1"/>
          <p:nvPr/>
        </p:nvSpPr>
        <p:spPr>
          <a:xfrm>
            <a:off x="4422488" y="1979199"/>
            <a:ext cx="1861017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8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0C8140D7-1AB0-99A4-5875-1B86A284AE56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4DA5138A-2510-29AE-EEEE-0C96B1121EAF}"/>
              </a:ext>
            </a:extLst>
          </p:cNvPr>
          <p:cNvSpPr txBox="1"/>
          <p:nvPr/>
        </p:nvSpPr>
        <p:spPr>
          <a:xfrm>
            <a:off x="6400264" y="3826790"/>
            <a:ext cx="1856396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8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38E289-4834-0F74-F284-99612F423FC9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38E289-4834-0F74-F284-99612F42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41C4A1A-AFE8-F4D4-633B-5200C8B6CE15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2975097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2CAD-2611-4E11-5D44-4BED1FE4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1D111D2-D368-246E-1C04-6A5ED617DD4C}"/>
              </a:ext>
            </a:extLst>
          </p:cNvPr>
          <p:cNvGrpSpPr/>
          <p:nvPr/>
        </p:nvGrpSpPr>
        <p:grpSpPr>
          <a:xfrm>
            <a:off x="1706453" y="2348832"/>
            <a:ext cx="3310496" cy="2054801"/>
            <a:chOff x="3751383" y="5164530"/>
            <a:chExt cx="7279005" cy="451802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1502139E-3F43-5C6A-6E64-84BA89F6BE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81CA9AE-48BA-8E2B-BC0F-CBD53414857B}"/>
                </a:ext>
              </a:extLst>
            </p:cNvPr>
            <p:cNvSpPr/>
            <p:nvPr/>
          </p:nvSpPr>
          <p:spPr>
            <a:xfrm>
              <a:off x="8386279" y="5193559"/>
              <a:ext cx="2613660" cy="2962275"/>
            </a:xfrm>
            <a:custGeom>
              <a:avLst/>
              <a:gdLst/>
              <a:ahLst/>
              <a:cxnLst/>
              <a:rect l="l" t="t" r="r" b="b"/>
              <a:pathLst>
                <a:path w="2613659" h="2962275">
                  <a:moveTo>
                    <a:pt x="26133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2613303" y="2961870"/>
                  </a:lnTo>
                  <a:lnTo>
                    <a:pt x="2613303" y="0"/>
                  </a:lnTo>
                  <a:close/>
                </a:path>
              </a:pathLst>
            </a:custGeom>
            <a:solidFill>
              <a:srgbClr val="FFE6F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574DDC9-C265-3FD0-DBDD-9B78CEFA3F1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8986" y="5175778"/>
              <a:ext cx="5230774" cy="4506624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9934064F-649F-7AAB-169E-745C24D79C7F}"/>
              </a:ext>
            </a:extLst>
          </p:cNvPr>
          <p:cNvSpPr txBox="1"/>
          <p:nvPr/>
        </p:nvSpPr>
        <p:spPr>
          <a:xfrm>
            <a:off x="3862628" y="2883430"/>
            <a:ext cx="109223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6" dirty="0"/>
              <a:t>K</a:t>
            </a:r>
            <a:r>
              <a:rPr sz="1865" spc="2" dirty="0"/>
              <a:t> </a:t>
            </a:r>
            <a:r>
              <a:rPr sz="1865" spc="36" dirty="0"/>
              <a:t>Cached</a:t>
            </a:r>
            <a:endParaRPr sz="1865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46041B0-69AC-95C6-9540-CADF8C80A500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0962A7C-6CD2-475A-3A73-44AC5EB830A0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35ACEBA-C8BB-3196-11D4-002F11F10AC6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1771CA03-AD51-B837-801D-407623394A4C}"/>
              </a:ext>
            </a:extLst>
          </p:cNvPr>
          <p:cNvGrpSpPr/>
          <p:nvPr/>
        </p:nvGrpSpPr>
        <p:grpSpPr>
          <a:xfrm>
            <a:off x="2138253" y="2390783"/>
            <a:ext cx="5989102" cy="2487998"/>
            <a:chOff x="4700811" y="5256769"/>
            <a:chExt cx="13168630" cy="5470525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0F9976A-043F-F76B-AD80-441ED9CE33E8}"/>
                </a:ext>
              </a:extLst>
            </p:cNvPr>
            <p:cNvSpPr/>
            <p:nvPr/>
          </p:nvSpPr>
          <p:spPr>
            <a:xfrm>
              <a:off x="9801036" y="8141874"/>
              <a:ext cx="4284980" cy="1655445"/>
            </a:xfrm>
            <a:custGeom>
              <a:avLst/>
              <a:gdLst/>
              <a:ahLst/>
              <a:cxnLst/>
              <a:rect l="l" t="t" r="r" b="b"/>
              <a:pathLst>
                <a:path w="4284980" h="1655445">
                  <a:moveTo>
                    <a:pt x="23706" y="1600843"/>
                  </a:moveTo>
                  <a:lnTo>
                    <a:pt x="5312" y="1600843"/>
                  </a:lnTo>
                  <a:lnTo>
                    <a:pt x="0" y="1613543"/>
                  </a:lnTo>
                  <a:lnTo>
                    <a:pt x="21473" y="1613543"/>
                  </a:lnTo>
                  <a:lnTo>
                    <a:pt x="23706" y="16008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6981" y="1588143"/>
                  </a:lnTo>
                  <a:lnTo>
                    <a:pt x="14452" y="1600843"/>
                  </a:lnTo>
                  <a:lnTo>
                    <a:pt x="17332" y="1600843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7332" y="1600843"/>
                  </a:lnTo>
                  <a:lnTo>
                    <a:pt x="21160" y="1600843"/>
                  </a:lnTo>
                  <a:lnTo>
                    <a:pt x="24403" y="1592898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403" y="1592898"/>
                  </a:moveTo>
                  <a:lnTo>
                    <a:pt x="21160" y="1600843"/>
                  </a:lnTo>
                  <a:lnTo>
                    <a:pt x="24209" y="1600843"/>
                  </a:lnTo>
                  <a:lnTo>
                    <a:pt x="24403" y="1592898"/>
                  </a:lnTo>
                  <a:close/>
                </a:path>
                <a:path w="4284980" h="1655445">
                  <a:moveTo>
                    <a:pt x="50399" y="1588143"/>
                  </a:moveTo>
                  <a:lnTo>
                    <a:pt x="39691" y="1588143"/>
                  </a:lnTo>
                  <a:lnTo>
                    <a:pt x="24209" y="1600843"/>
                  </a:lnTo>
                  <a:lnTo>
                    <a:pt x="45977" y="1600843"/>
                  </a:lnTo>
                  <a:lnTo>
                    <a:pt x="50399" y="1588143"/>
                  </a:lnTo>
                  <a:close/>
                </a:path>
                <a:path w="4284980" h="1655445">
                  <a:moveTo>
                    <a:pt x="137554" y="1588143"/>
                  </a:moveTo>
                  <a:lnTo>
                    <a:pt x="128272" y="1588143"/>
                  </a:lnTo>
                  <a:lnTo>
                    <a:pt x="126601" y="1600843"/>
                  </a:lnTo>
                  <a:lnTo>
                    <a:pt x="132427" y="1600843"/>
                  </a:lnTo>
                  <a:lnTo>
                    <a:pt x="137554" y="1588143"/>
                  </a:lnTo>
                  <a:close/>
                </a:path>
                <a:path w="4284980" h="1655445">
                  <a:moveTo>
                    <a:pt x="26344" y="1588143"/>
                  </a:moveTo>
                  <a:lnTo>
                    <a:pt x="24519" y="1588143"/>
                  </a:lnTo>
                  <a:lnTo>
                    <a:pt x="24403" y="1592898"/>
                  </a:lnTo>
                  <a:lnTo>
                    <a:pt x="26344" y="1588143"/>
                  </a:lnTo>
                  <a:close/>
                </a:path>
                <a:path w="4284980" h="1655445">
                  <a:moveTo>
                    <a:pt x="68621" y="1575443"/>
                  </a:moveTo>
                  <a:lnTo>
                    <a:pt x="54036" y="1575443"/>
                  </a:lnTo>
                  <a:lnTo>
                    <a:pt x="46638" y="1588143"/>
                  </a:lnTo>
                  <a:lnTo>
                    <a:pt x="63654" y="1588143"/>
                  </a:lnTo>
                  <a:lnTo>
                    <a:pt x="68621" y="1575443"/>
                  </a:lnTo>
                  <a:close/>
                </a:path>
                <a:path w="4284980" h="1655445">
                  <a:moveTo>
                    <a:pt x="74151" y="1575443"/>
                  </a:moveTo>
                  <a:lnTo>
                    <a:pt x="73298" y="1575443"/>
                  </a:lnTo>
                  <a:lnTo>
                    <a:pt x="67230" y="1588143"/>
                  </a:lnTo>
                  <a:lnTo>
                    <a:pt x="74602" y="1588143"/>
                  </a:lnTo>
                  <a:lnTo>
                    <a:pt x="74151" y="1575443"/>
                  </a:lnTo>
                  <a:close/>
                </a:path>
                <a:path w="4284980" h="1655445">
                  <a:moveTo>
                    <a:pt x="108824" y="1562743"/>
                  </a:moveTo>
                  <a:lnTo>
                    <a:pt x="77938" y="1562743"/>
                  </a:lnTo>
                  <a:lnTo>
                    <a:pt x="77890" y="1575443"/>
                  </a:lnTo>
                  <a:lnTo>
                    <a:pt x="76445" y="1575443"/>
                  </a:lnTo>
                  <a:lnTo>
                    <a:pt x="79517" y="1588143"/>
                  </a:lnTo>
                  <a:lnTo>
                    <a:pt x="92053" y="1575443"/>
                  </a:lnTo>
                  <a:lnTo>
                    <a:pt x="108824" y="1562743"/>
                  </a:lnTo>
                  <a:close/>
                </a:path>
                <a:path w="4284980" h="1655445">
                  <a:moveTo>
                    <a:pt x="125238" y="1575443"/>
                  </a:moveTo>
                  <a:lnTo>
                    <a:pt x="117594" y="1575443"/>
                  </a:lnTo>
                  <a:lnTo>
                    <a:pt x="118437" y="1588143"/>
                  </a:lnTo>
                  <a:lnTo>
                    <a:pt x="120791" y="1588143"/>
                  </a:lnTo>
                  <a:lnTo>
                    <a:pt x="125238" y="1575443"/>
                  </a:lnTo>
                  <a:close/>
                </a:path>
                <a:path w="4284980" h="1655445">
                  <a:moveTo>
                    <a:pt x="135300" y="1575443"/>
                  </a:moveTo>
                  <a:lnTo>
                    <a:pt x="129864" y="1575443"/>
                  </a:lnTo>
                  <a:lnTo>
                    <a:pt x="125357" y="1588143"/>
                  </a:lnTo>
                  <a:lnTo>
                    <a:pt x="127051" y="1588143"/>
                  </a:lnTo>
                  <a:lnTo>
                    <a:pt x="135300" y="1575443"/>
                  </a:lnTo>
                  <a:close/>
                </a:path>
                <a:path w="4284980" h="1655445">
                  <a:moveTo>
                    <a:pt x="183693" y="1562743"/>
                  </a:moveTo>
                  <a:lnTo>
                    <a:pt x="165531" y="1562743"/>
                  </a:lnTo>
                  <a:lnTo>
                    <a:pt x="157809" y="1575443"/>
                  </a:lnTo>
                  <a:lnTo>
                    <a:pt x="148970" y="1575443"/>
                  </a:lnTo>
                  <a:lnTo>
                    <a:pt x="138501" y="1588143"/>
                  </a:lnTo>
                  <a:lnTo>
                    <a:pt x="158283" y="1588143"/>
                  </a:lnTo>
                  <a:lnTo>
                    <a:pt x="170028" y="1575443"/>
                  </a:lnTo>
                  <a:lnTo>
                    <a:pt x="183693" y="1562743"/>
                  </a:lnTo>
                  <a:close/>
                </a:path>
                <a:path w="4284980" h="1655445">
                  <a:moveTo>
                    <a:pt x="66230" y="1562743"/>
                  </a:moveTo>
                  <a:lnTo>
                    <a:pt x="61427" y="1562743"/>
                  </a:lnTo>
                  <a:lnTo>
                    <a:pt x="54750" y="1575443"/>
                  </a:lnTo>
                  <a:lnTo>
                    <a:pt x="65618" y="1575443"/>
                  </a:lnTo>
                  <a:lnTo>
                    <a:pt x="66230" y="1562743"/>
                  </a:lnTo>
                  <a:close/>
                </a:path>
                <a:path w="4284980" h="1655445">
                  <a:moveTo>
                    <a:pt x="130864" y="1562743"/>
                  </a:moveTo>
                  <a:lnTo>
                    <a:pt x="129544" y="1562743"/>
                  </a:lnTo>
                  <a:lnTo>
                    <a:pt x="125221" y="1575443"/>
                  </a:lnTo>
                  <a:lnTo>
                    <a:pt x="126377" y="1575443"/>
                  </a:lnTo>
                  <a:lnTo>
                    <a:pt x="130864" y="1562743"/>
                  </a:lnTo>
                  <a:close/>
                </a:path>
                <a:path w="4284980" h="1655445">
                  <a:moveTo>
                    <a:pt x="148150" y="1562743"/>
                  </a:moveTo>
                  <a:lnTo>
                    <a:pt x="132512" y="1562743"/>
                  </a:lnTo>
                  <a:lnTo>
                    <a:pt x="128385" y="1575443"/>
                  </a:lnTo>
                  <a:lnTo>
                    <a:pt x="138217" y="1575443"/>
                  </a:lnTo>
                  <a:lnTo>
                    <a:pt x="148150" y="1562743"/>
                  </a:lnTo>
                  <a:close/>
                </a:path>
                <a:path w="4284980" h="1655445">
                  <a:moveTo>
                    <a:pt x="157759" y="1562743"/>
                  </a:moveTo>
                  <a:lnTo>
                    <a:pt x="153621" y="1562743"/>
                  </a:lnTo>
                  <a:lnTo>
                    <a:pt x="149942" y="1575443"/>
                  </a:lnTo>
                  <a:lnTo>
                    <a:pt x="153907" y="1575443"/>
                  </a:lnTo>
                  <a:lnTo>
                    <a:pt x="157759" y="1562743"/>
                  </a:lnTo>
                  <a:close/>
                </a:path>
                <a:path w="4284980" h="1655445">
                  <a:moveTo>
                    <a:pt x="159786" y="1562743"/>
                  </a:moveTo>
                  <a:lnTo>
                    <a:pt x="153907" y="1575443"/>
                  </a:lnTo>
                  <a:lnTo>
                    <a:pt x="156433" y="1575443"/>
                  </a:lnTo>
                  <a:lnTo>
                    <a:pt x="159786" y="1562743"/>
                  </a:lnTo>
                  <a:close/>
                </a:path>
                <a:path w="4284980" h="1655445">
                  <a:moveTo>
                    <a:pt x="99235" y="1550043"/>
                  </a:moveTo>
                  <a:lnTo>
                    <a:pt x="90100" y="1550043"/>
                  </a:lnTo>
                  <a:lnTo>
                    <a:pt x="90372" y="1562743"/>
                  </a:lnTo>
                  <a:lnTo>
                    <a:pt x="99105" y="1550445"/>
                  </a:lnTo>
                  <a:lnTo>
                    <a:pt x="99235" y="1550043"/>
                  </a:lnTo>
                  <a:close/>
                </a:path>
                <a:path w="4284980" h="1655445">
                  <a:moveTo>
                    <a:pt x="125528" y="1550043"/>
                  </a:moveTo>
                  <a:lnTo>
                    <a:pt x="99390" y="1550043"/>
                  </a:lnTo>
                  <a:lnTo>
                    <a:pt x="99105" y="1550445"/>
                  </a:lnTo>
                  <a:lnTo>
                    <a:pt x="95115" y="1562743"/>
                  </a:lnTo>
                  <a:lnTo>
                    <a:pt x="115657" y="1562743"/>
                  </a:lnTo>
                  <a:lnTo>
                    <a:pt x="125528" y="1550043"/>
                  </a:lnTo>
                  <a:close/>
                </a:path>
                <a:path w="4284980" h="1655445">
                  <a:moveTo>
                    <a:pt x="138180" y="1550043"/>
                  </a:moveTo>
                  <a:lnTo>
                    <a:pt x="134404" y="1550043"/>
                  </a:lnTo>
                  <a:lnTo>
                    <a:pt x="125494" y="1562743"/>
                  </a:lnTo>
                  <a:lnTo>
                    <a:pt x="130964" y="1562743"/>
                  </a:lnTo>
                  <a:lnTo>
                    <a:pt x="138180" y="1550043"/>
                  </a:lnTo>
                  <a:close/>
                </a:path>
                <a:path w="4284980" h="1655445">
                  <a:moveTo>
                    <a:pt x="171758" y="1550043"/>
                  </a:moveTo>
                  <a:lnTo>
                    <a:pt x="149449" y="1550043"/>
                  </a:lnTo>
                  <a:lnTo>
                    <a:pt x="142219" y="1562743"/>
                  </a:lnTo>
                  <a:lnTo>
                    <a:pt x="165617" y="1562743"/>
                  </a:lnTo>
                  <a:lnTo>
                    <a:pt x="171758" y="1550043"/>
                  </a:lnTo>
                  <a:close/>
                </a:path>
                <a:path w="4284980" h="1655445">
                  <a:moveTo>
                    <a:pt x="179717" y="1550043"/>
                  </a:moveTo>
                  <a:lnTo>
                    <a:pt x="171758" y="1550043"/>
                  </a:lnTo>
                  <a:lnTo>
                    <a:pt x="170676" y="1562743"/>
                  </a:lnTo>
                  <a:lnTo>
                    <a:pt x="174100" y="1562743"/>
                  </a:lnTo>
                  <a:lnTo>
                    <a:pt x="179717" y="1550043"/>
                  </a:lnTo>
                  <a:close/>
                </a:path>
                <a:path w="4284980" h="1655445">
                  <a:moveTo>
                    <a:pt x="197340" y="1550043"/>
                  </a:moveTo>
                  <a:lnTo>
                    <a:pt x="191238" y="1550043"/>
                  </a:lnTo>
                  <a:lnTo>
                    <a:pt x="184978" y="1562743"/>
                  </a:lnTo>
                  <a:lnTo>
                    <a:pt x="192080" y="1562743"/>
                  </a:lnTo>
                  <a:lnTo>
                    <a:pt x="197340" y="1550043"/>
                  </a:lnTo>
                  <a:close/>
                </a:path>
                <a:path w="4284980" h="1655445">
                  <a:moveTo>
                    <a:pt x="197686" y="1553084"/>
                  </a:moveTo>
                  <a:lnTo>
                    <a:pt x="192080" y="1562743"/>
                  </a:lnTo>
                  <a:lnTo>
                    <a:pt x="198785" y="1562743"/>
                  </a:lnTo>
                  <a:lnTo>
                    <a:pt x="197686" y="1553084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686" y="1553084"/>
                  </a:lnTo>
                  <a:lnTo>
                    <a:pt x="198785" y="1562743"/>
                  </a:lnTo>
                  <a:lnTo>
                    <a:pt x="198871" y="1562592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198871" y="1562592"/>
                  </a:moveTo>
                  <a:lnTo>
                    <a:pt x="198785" y="1562743"/>
                  </a:lnTo>
                  <a:lnTo>
                    <a:pt x="198871" y="1562592"/>
                  </a:lnTo>
                  <a:close/>
                </a:path>
                <a:path w="4284980" h="1655445">
                  <a:moveTo>
                    <a:pt x="205971" y="1550043"/>
                  </a:moveTo>
                  <a:lnTo>
                    <a:pt x="199451" y="1550043"/>
                  </a:lnTo>
                  <a:lnTo>
                    <a:pt x="198871" y="1562592"/>
                  </a:lnTo>
                  <a:lnTo>
                    <a:pt x="205971" y="1550043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340" y="1550043"/>
                  </a:lnTo>
                  <a:lnTo>
                    <a:pt x="197686" y="1553084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99390" y="1550043"/>
                  </a:moveTo>
                  <a:lnTo>
                    <a:pt x="99235" y="1550043"/>
                  </a:lnTo>
                  <a:lnTo>
                    <a:pt x="99105" y="1550445"/>
                  </a:lnTo>
                  <a:lnTo>
                    <a:pt x="99390" y="15500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04886" y="1537343"/>
                  </a:lnTo>
                  <a:lnTo>
                    <a:pt x="96388" y="1550043"/>
                  </a:lnTo>
                  <a:lnTo>
                    <a:pt x="111310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11310" y="1550043"/>
                  </a:lnTo>
                  <a:lnTo>
                    <a:pt x="117229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21946" y="1537343"/>
                  </a:lnTo>
                  <a:lnTo>
                    <a:pt x="117229" y="1550043"/>
                  </a:lnTo>
                  <a:lnTo>
                    <a:pt x="142021" y="1550043"/>
                  </a:lnTo>
                  <a:lnTo>
                    <a:pt x="153798" y="1538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45566" y="1549699"/>
                  </a:moveTo>
                  <a:lnTo>
                    <a:pt x="145211" y="1550043"/>
                  </a:lnTo>
                  <a:lnTo>
                    <a:pt x="145566" y="1549699"/>
                  </a:lnTo>
                  <a:close/>
                </a:path>
                <a:path w="4284980" h="1655445">
                  <a:moveTo>
                    <a:pt x="153812" y="1541701"/>
                  </a:moveTo>
                  <a:lnTo>
                    <a:pt x="145566" y="1549699"/>
                  </a:lnTo>
                  <a:lnTo>
                    <a:pt x="145302" y="1550043"/>
                  </a:lnTo>
                  <a:lnTo>
                    <a:pt x="151481" y="1550043"/>
                  </a:lnTo>
                  <a:lnTo>
                    <a:pt x="153812" y="1541701"/>
                  </a:lnTo>
                  <a:close/>
                </a:path>
                <a:path w="4284980" h="1655445">
                  <a:moveTo>
                    <a:pt x="163727" y="1537343"/>
                  </a:moveTo>
                  <a:lnTo>
                    <a:pt x="158306" y="1537343"/>
                  </a:lnTo>
                  <a:lnTo>
                    <a:pt x="153812" y="1541701"/>
                  </a:lnTo>
                  <a:lnTo>
                    <a:pt x="151481" y="1550043"/>
                  </a:lnTo>
                  <a:lnTo>
                    <a:pt x="162725" y="1550043"/>
                  </a:lnTo>
                  <a:lnTo>
                    <a:pt x="163727" y="1537343"/>
                  </a:lnTo>
                  <a:close/>
                </a:path>
                <a:path w="4284980" h="1655445">
                  <a:moveTo>
                    <a:pt x="201817" y="1537343"/>
                  </a:moveTo>
                  <a:lnTo>
                    <a:pt x="172668" y="1537343"/>
                  </a:lnTo>
                  <a:lnTo>
                    <a:pt x="164873" y="1550043"/>
                  </a:lnTo>
                  <a:lnTo>
                    <a:pt x="198671" y="1550043"/>
                  </a:lnTo>
                  <a:lnTo>
                    <a:pt x="201817" y="1537343"/>
                  </a:lnTo>
                  <a:close/>
                </a:path>
                <a:path w="4284980" h="1655445">
                  <a:moveTo>
                    <a:pt x="210705" y="1546515"/>
                  </a:moveTo>
                  <a:lnTo>
                    <a:pt x="206677" y="1550043"/>
                  </a:lnTo>
                  <a:lnTo>
                    <a:pt x="210454" y="1550043"/>
                  </a:lnTo>
                  <a:lnTo>
                    <a:pt x="210705" y="1546515"/>
                  </a:lnTo>
                  <a:close/>
                </a:path>
                <a:path w="4284980" h="1655445">
                  <a:moveTo>
                    <a:pt x="215334" y="1542461"/>
                  </a:moveTo>
                  <a:lnTo>
                    <a:pt x="210705" y="1546515"/>
                  </a:lnTo>
                  <a:lnTo>
                    <a:pt x="210454" y="1550043"/>
                  </a:lnTo>
                  <a:lnTo>
                    <a:pt x="215334" y="1542461"/>
                  </a:lnTo>
                  <a:close/>
                </a:path>
                <a:path w="4284980" h="1655445">
                  <a:moveTo>
                    <a:pt x="219251" y="1539030"/>
                  </a:moveTo>
                  <a:lnTo>
                    <a:pt x="215334" y="1542461"/>
                  </a:lnTo>
                  <a:lnTo>
                    <a:pt x="210454" y="1550043"/>
                  </a:lnTo>
                  <a:lnTo>
                    <a:pt x="216796" y="1550043"/>
                  </a:lnTo>
                  <a:lnTo>
                    <a:pt x="219251" y="1539030"/>
                  </a:lnTo>
                  <a:close/>
                </a:path>
                <a:path w="4284980" h="1655445">
                  <a:moveTo>
                    <a:pt x="224514" y="1545244"/>
                  </a:moveTo>
                  <a:lnTo>
                    <a:pt x="222660" y="1550043"/>
                  </a:lnTo>
                  <a:lnTo>
                    <a:pt x="224376" y="1550043"/>
                  </a:lnTo>
                  <a:lnTo>
                    <a:pt x="224514" y="1545244"/>
                  </a:lnTo>
                  <a:close/>
                </a:path>
                <a:path w="4284980" h="1655445">
                  <a:moveTo>
                    <a:pt x="154860" y="1537951"/>
                  </a:moveTo>
                  <a:lnTo>
                    <a:pt x="153798" y="1538951"/>
                  </a:lnTo>
                  <a:lnTo>
                    <a:pt x="145566" y="1549699"/>
                  </a:lnTo>
                  <a:lnTo>
                    <a:pt x="153812" y="1541701"/>
                  </a:lnTo>
                  <a:lnTo>
                    <a:pt x="154860" y="1537951"/>
                  </a:lnTo>
                  <a:close/>
                </a:path>
                <a:path w="4284980" h="1655445">
                  <a:moveTo>
                    <a:pt x="218628" y="1537343"/>
                  </a:moveTo>
                  <a:lnTo>
                    <a:pt x="211357" y="1537343"/>
                  </a:lnTo>
                  <a:lnTo>
                    <a:pt x="210705" y="1546515"/>
                  </a:lnTo>
                  <a:lnTo>
                    <a:pt x="215334" y="1542461"/>
                  </a:lnTo>
                  <a:lnTo>
                    <a:pt x="218628" y="1537343"/>
                  </a:lnTo>
                  <a:close/>
                </a:path>
                <a:path w="4284980" h="1655445">
                  <a:moveTo>
                    <a:pt x="227567" y="1537343"/>
                  </a:moveTo>
                  <a:lnTo>
                    <a:pt x="224741" y="1537343"/>
                  </a:lnTo>
                  <a:lnTo>
                    <a:pt x="224514" y="1545244"/>
                  </a:lnTo>
                  <a:lnTo>
                    <a:pt x="227567" y="1537343"/>
                  </a:lnTo>
                  <a:close/>
                </a:path>
                <a:path w="4284980" h="1655445">
                  <a:moveTo>
                    <a:pt x="221177" y="1537343"/>
                  </a:moveTo>
                  <a:lnTo>
                    <a:pt x="219627" y="1537343"/>
                  </a:lnTo>
                  <a:lnTo>
                    <a:pt x="219251" y="1539030"/>
                  </a:lnTo>
                  <a:lnTo>
                    <a:pt x="221177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53798" y="1538951"/>
                  </a:lnTo>
                  <a:lnTo>
                    <a:pt x="154860" y="1537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55505" y="1537343"/>
                  </a:moveTo>
                  <a:lnTo>
                    <a:pt x="155029" y="1537343"/>
                  </a:lnTo>
                  <a:lnTo>
                    <a:pt x="154860" y="1537951"/>
                  </a:lnTo>
                  <a:lnTo>
                    <a:pt x="155505" y="1537343"/>
                  </a:lnTo>
                  <a:close/>
                </a:path>
                <a:path w="4284980" h="1655445">
                  <a:moveTo>
                    <a:pt x="131285" y="1524643"/>
                  </a:moveTo>
                  <a:lnTo>
                    <a:pt x="130778" y="1524643"/>
                  </a:lnTo>
                  <a:lnTo>
                    <a:pt x="124709" y="1537343"/>
                  </a:lnTo>
                  <a:lnTo>
                    <a:pt x="131285" y="1524643"/>
                  </a:lnTo>
                  <a:close/>
                </a:path>
                <a:path w="4284980" h="1655445">
                  <a:moveTo>
                    <a:pt x="178618" y="1524643"/>
                  </a:moveTo>
                  <a:lnTo>
                    <a:pt x="131577" y="1524643"/>
                  </a:lnTo>
                  <a:lnTo>
                    <a:pt x="129447" y="1537343"/>
                  </a:lnTo>
                  <a:lnTo>
                    <a:pt x="166868" y="1537343"/>
                  </a:lnTo>
                  <a:lnTo>
                    <a:pt x="178618" y="1524643"/>
                  </a:lnTo>
                  <a:close/>
                </a:path>
                <a:path w="4284980" h="1655445">
                  <a:moveTo>
                    <a:pt x="232186" y="1524643"/>
                  </a:moveTo>
                  <a:lnTo>
                    <a:pt x="183362" y="1524643"/>
                  </a:lnTo>
                  <a:lnTo>
                    <a:pt x="182169" y="1537343"/>
                  </a:lnTo>
                  <a:lnTo>
                    <a:pt x="226865" y="1537343"/>
                  </a:lnTo>
                  <a:lnTo>
                    <a:pt x="232186" y="1524643"/>
                  </a:lnTo>
                  <a:close/>
                </a:path>
                <a:path w="4284980" h="1655445">
                  <a:moveTo>
                    <a:pt x="253086" y="1524643"/>
                  </a:moveTo>
                  <a:lnTo>
                    <a:pt x="238958" y="1524643"/>
                  </a:lnTo>
                  <a:lnTo>
                    <a:pt x="232723" y="1537343"/>
                  </a:lnTo>
                  <a:lnTo>
                    <a:pt x="247213" y="1537343"/>
                  </a:lnTo>
                  <a:lnTo>
                    <a:pt x="253086" y="1524643"/>
                  </a:lnTo>
                  <a:close/>
                </a:path>
                <a:path w="4284980" h="1655445">
                  <a:moveTo>
                    <a:pt x="146930" y="1511943"/>
                  </a:moveTo>
                  <a:lnTo>
                    <a:pt x="145405" y="1511943"/>
                  </a:lnTo>
                  <a:lnTo>
                    <a:pt x="138045" y="1524643"/>
                  </a:lnTo>
                  <a:lnTo>
                    <a:pt x="145199" y="1524643"/>
                  </a:lnTo>
                  <a:lnTo>
                    <a:pt x="146930" y="1511943"/>
                  </a:lnTo>
                  <a:close/>
                </a:path>
                <a:path w="4284980" h="1655445">
                  <a:moveTo>
                    <a:pt x="252747" y="1511943"/>
                  </a:moveTo>
                  <a:lnTo>
                    <a:pt x="151445" y="1511943"/>
                  </a:lnTo>
                  <a:lnTo>
                    <a:pt x="151573" y="1524643"/>
                  </a:lnTo>
                  <a:lnTo>
                    <a:pt x="246363" y="1524643"/>
                  </a:lnTo>
                  <a:lnTo>
                    <a:pt x="252747" y="1511943"/>
                  </a:lnTo>
                  <a:close/>
                </a:path>
                <a:path w="4284980" h="1655445">
                  <a:moveTo>
                    <a:pt x="268654" y="1511943"/>
                  </a:moveTo>
                  <a:lnTo>
                    <a:pt x="266162" y="1511943"/>
                  </a:lnTo>
                  <a:lnTo>
                    <a:pt x="256015" y="1524643"/>
                  </a:lnTo>
                  <a:lnTo>
                    <a:pt x="263367" y="1524643"/>
                  </a:lnTo>
                  <a:lnTo>
                    <a:pt x="268654" y="1511943"/>
                  </a:lnTo>
                  <a:close/>
                </a:path>
                <a:path w="4284980" h="1655445">
                  <a:moveTo>
                    <a:pt x="279040" y="1511943"/>
                  </a:moveTo>
                  <a:lnTo>
                    <a:pt x="278537" y="1511943"/>
                  </a:lnTo>
                  <a:lnTo>
                    <a:pt x="269848" y="1524643"/>
                  </a:lnTo>
                  <a:lnTo>
                    <a:pt x="279040" y="1511943"/>
                  </a:lnTo>
                  <a:close/>
                </a:path>
                <a:path w="4284980" h="1655445">
                  <a:moveTo>
                    <a:pt x="263068" y="1499243"/>
                  </a:moveTo>
                  <a:lnTo>
                    <a:pt x="173360" y="1499243"/>
                  </a:lnTo>
                  <a:lnTo>
                    <a:pt x="170800" y="1511943"/>
                  </a:lnTo>
                  <a:lnTo>
                    <a:pt x="262642" y="1511943"/>
                  </a:lnTo>
                  <a:lnTo>
                    <a:pt x="263068" y="1499243"/>
                  </a:lnTo>
                  <a:close/>
                </a:path>
                <a:path w="4284980" h="1655445">
                  <a:moveTo>
                    <a:pt x="299905" y="1499243"/>
                  </a:moveTo>
                  <a:lnTo>
                    <a:pt x="276816" y="1499243"/>
                  </a:lnTo>
                  <a:lnTo>
                    <a:pt x="271626" y="1511943"/>
                  </a:lnTo>
                  <a:lnTo>
                    <a:pt x="295832" y="1511943"/>
                  </a:lnTo>
                  <a:lnTo>
                    <a:pt x="299905" y="1499243"/>
                  </a:lnTo>
                  <a:close/>
                </a:path>
                <a:path w="4284980" h="1655445">
                  <a:moveTo>
                    <a:pt x="318778" y="1499243"/>
                  </a:moveTo>
                  <a:lnTo>
                    <a:pt x="307877" y="1499243"/>
                  </a:lnTo>
                  <a:lnTo>
                    <a:pt x="298733" y="1511943"/>
                  </a:lnTo>
                  <a:lnTo>
                    <a:pt x="306511" y="1511943"/>
                  </a:lnTo>
                  <a:lnTo>
                    <a:pt x="318778" y="1499243"/>
                  </a:lnTo>
                  <a:close/>
                </a:path>
                <a:path w="4284980" h="1655445">
                  <a:moveTo>
                    <a:pt x="244074" y="1486543"/>
                  </a:moveTo>
                  <a:lnTo>
                    <a:pt x="202256" y="1486543"/>
                  </a:lnTo>
                  <a:lnTo>
                    <a:pt x="197768" y="1499243"/>
                  </a:lnTo>
                  <a:lnTo>
                    <a:pt x="234686" y="1499243"/>
                  </a:lnTo>
                  <a:lnTo>
                    <a:pt x="242623" y="1491779"/>
                  </a:lnTo>
                  <a:lnTo>
                    <a:pt x="244074" y="1486543"/>
                  </a:lnTo>
                  <a:close/>
                </a:path>
                <a:path w="4284980" h="1655445">
                  <a:moveTo>
                    <a:pt x="242623" y="1491779"/>
                  </a:moveTo>
                  <a:lnTo>
                    <a:pt x="234686" y="1499243"/>
                  </a:lnTo>
                  <a:lnTo>
                    <a:pt x="240554" y="1499243"/>
                  </a:lnTo>
                  <a:lnTo>
                    <a:pt x="242623" y="1491779"/>
                  </a:lnTo>
                  <a:close/>
                </a:path>
                <a:path w="4284980" h="1655445">
                  <a:moveTo>
                    <a:pt x="299503" y="1486543"/>
                  </a:moveTo>
                  <a:lnTo>
                    <a:pt x="248190" y="1486543"/>
                  </a:lnTo>
                  <a:lnTo>
                    <a:pt x="242623" y="1491779"/>
                  </a:lnTo>
                  <a:lnTo>
                    <a:pt x="240554" y="1499243"/>
                  </a:lnTo>
                  <a:lnTo>
                    <a:pt x="289183" y="1499243"/>
                  </a:lnTo>
                  <a:lnTo>
                    <a:pt x="298690" y="1489158"/>
                  </a:lnTo>
                  <a:lnTo>
                    <a:pt x="299503" y="1486543"/>
                  </a:lnTo>
                  <a:close/>
                </a:path>
                <a:path w="4284980" h="1655445">
                  <a:moveTo>
                    <a:pt x="308673" y="1486543"/>
                  </a:moveTo>
                  <a:lnTo>
                    <a:pt x="301155" y="1486543"/>
                  </a:lnTo>
                  <a:lnTo>
                    <a:pt x="298690" y="1489158"/>
                  </a:lnTo>
                  <a:lnTo>
                    <a:pt x="295554" y="1499243"/>
                  </a:lnTo>
                  <a:lnTo>
                    <a:pt x="298607" y="1499243"/>
                  </a:lnTo>
                  <a:lnTo>
                    <a:pt x="303121" y="1495472"/>
                  </a:lnTo>
                  <a:lnTo>
                    <a:pt x="303976" y="1494583"/>
                  </a:lnTo>
                  <a:lnTo>
                    <a:pt x="308673" y="1486543"/>
                  </a:lnTo>
                  <a:close/>
                </a:path>
                <a:path w="4284980" h="1655445">
                  <a:moveTo>
                    <a:pt x="303776" y="1494925"/>
                  </a:moveTo>
                  <a:lnTo>
                    <a:pt x="303121" y="1495472"/>
                  </a:lnTo>
                  <a:lnTo>
                    <a:pt x="299497" y="1499243"/>
                  </a:lnTo>
                  <a:lnTo>
                    <a:pt x="301253" y="1499243"/>
                  </a:lnTo>
                  <a:lnTo>
                    <a:pt x="303776" y="1494925"/>
                  </a:lnTo>
                  <a:close/>
                </a:path>
                <a:path w="4284980" h="1655445">
                  <a:moveTo>
                    <a:pt x="317000" y="1486543"/>
                  </a:moveTo>
                  <a:lnTo>
                    <a:pt x="313810" y="1486543"/>
                  </a:lnTo>
                  <a:lnTo>
                    <a:pt x="313125" y="1487115"/>
                  </a:lnTo>
                  <a:lnTo>
                    <a:pt x="308567" y="1499243"/>
                  </a:lnTo>
                  <a:lnTo>
                    <a:pt x="309027" y="1498871"/>
                  </a:lnTo>
                  <a:lnTo>
                    <a:pt x="314444" y="1491511"/>
                  </a:lnTo>
                  <a:lnTo>
                    <a:pt x="317000" y="1486543"/>
                  </a:lnTo>
                  <a:close/>
                </a:path>
                <a:path w="4284980" h="1655445">
                  <a:moveTo>
                    <a:pt x="311959" y="1496341"/>
                  </a:moveTo>
                  <a:lnTo>
                    <a:pt x="309027" y="1498871"/>
                  </a:lnTo>
                  <a:lnTo>
                    <a:pt x="308753" y="1499243"/>
                  </a:lnTo>
                  <a:lnTo>
                    <a:pt x="310466" y="1499243"/>
                  </a:lnTo>
                  <a:lnTo>
                    <a:pt x="311959" y="1496341"/>
                  </a:lnTo>
                  <a:close/>
                </a:path>
                <a:path w="4284980" h="1655445">
                  <a:moveTo>
                    <a:pt x="331849" y="1486543"/>
                  </a:moveTo>
                  <a:lnTo>
                    <a:pt x="322946" y="1499243"/>
                  </a:lnTo>
                  <a:lnTo>
                    <a:pt x="327381" y="1499243"/>
                  </a:lnTo>
                  <a:lnTo>
                    <a:pt x="331849" y="1486543"/>
                  </a:lnTo>
                  <a:close/>
                </a:path>
                <a:path w="4284980" h="1655445">
                  <a:moveTo>
                    <a:pt x="337491" y="1486543"/>
                  </a:moveTo>
                  <a:lnTo>
                    <a:pt x="328559" y="1499243"/>
                  </a:lnTo>
                  <a:lnTo>
                    <a:pt x="329256" y="1499243"/>
                  </a:lnTo>
                  <a:lnTo>
                    <a:pt x="337491" y="1486543"/>
                  </a:lnTo>
                  <a:close/>
                </a:path>
                <a:path w="4284980" h="1655445">
                  <a:moveTo>
                    <a:pt x="314444" y="1491511"/>
                  </a:moveTo>
                  <a:lnTo>
                    <a:pt x="309027" y="1498871"/>
                  </a:lnTo>
                  <a:lnTo>
                    <a:pt x="311959" y="1496341"/>
                  </a:lnTo>
                  <a:lnTo>
                    <a:pt x="314444" y="1491511"/>
                  </a:lnTo>
                  <a:close/>
                </a:path>
                <a:path w="4284980" h="1655445">
                  <a:moveTo>
                    <a:pt x="323311" y="1486543"/>
                  </a:moveTo>
                  <a:lnTo>
                    <a:pt x="318101" y="1486543"/>
                  </a:lnTo>
                  <a:lnTo>
                    <a:pt x="314444" y="1491511"/>
                  </a:lnTo>
                  <a:lnTo>
                    <a:pt x="311959" y="1496341"/>
                  </a:lnTo>
                  <a:lnTo>
                    <a:pt x="323311" y="1486543"/>
                  </a:lnTo>
                  <a:close/>
                </a:path>
                <a:path w="4284980" h="1655445">
                  <a:moveTo>
                    <a:pt x="313340" y="1486543"/>
                  </a:moveTo>
                  <a:lnTo>
                    <a:pt x="311702" y="1486543"/>
                  </a:lnTo>
                  <a:lnTo>
                    <a:pt x="303976" y="1494583"/>
                  </a:lnTo>
                  <a:lnTo>
                    <a:pt x="303776" y="1494925"/>
                  </a:lnTo>
                  <a:lnTo>
                    <a:pt x="313125" y="1487115"/>
                  </a:lnTo>
                  <a:lnTo>
                    <a:pt x="313340" y="1486543"/>
                  </a:lnTo>
                  <a:close/>
                </a:path>
                <a:path w="4284980" h="1655445">
                  <a:moveTo>
                    <a:pt x="311702" y="1486543"/>
                  </a:moveTo>
                  <a:lnTo>
                    <a:pt x="308673" y="1486543"/>
                  </a:lnTo>
                  <a:lnTo>
                    <a:pt x="303976" y="1494583"/>
                  </a:lnTo>
                  <a:lnTo>
                    <a:pt x="311702" y="1486543"/>
                  </a:lnTo>
                  <a:close/>
                </a:path>
                <a:path w="4284980" h="1655445">
                  <a:moveTo>
                    <a:pt x="301155" y="1486543"/>
                  </a:moveTo>
                  <a:lnTo>
                    <a:pt x="299503" y="1486543"/>
                  </a:lnTo>
                  <a:lnTo>
                    <a:pt x="298690" y="1489158"/>
                  </a:lnTo>
                  <a:lnTo>
                    <a:pt x="301155" y="1486543"/>
                  </a:lnTo>
                  <a:close/>
                </a:path>
                <a:path w="4284980" h="1655445">
                  <a:moveTo>
                    <a:pt x="313810" y="1486543"/>
                  </a:moveTo>
                  <a:lnTo>
                    <a:pt x="313340" y="1486543"/>
                  </a:lnTo>
                  <a:lnTo>
                    <a:pt x="313125" y="1487115"/>
                  </a:lnTo>
                  <a:lnTo>
                    <a:pt x="313810" y="1486543"/>
                  </a:lnTo>
                  <a:close/>
                </a:path>
                <a:path w="4284980" h="1655445">
                  <a:moveTo>
                    <a:pt x="263607" y="1473843"/>
                  </a:moveTo>
                  <a:lnTo>
                    <a:pt x="220868" y="1473843"/>
                  </a:lnTo>
                  <a:lnTo>
                    <a:pt x="206442" y="1486543"/>
                  </a:lnTo>
                  <a:lnTo>
                    <a:pt x="252729" y="1486543"/>
                  </a:lnTo>
                  <a:lnTo>
                    <a:pt x="263630" y="1475316"/>
                  </a:lnTo>
                  <a:lnTo>
                    <a:pt x="263607" y="1473843"/>
                  </a:lnTo>
                  <a:close/>
                </a:path>
                <a:path w="4284980" h="1655445">
                  <a:moveTo>
                    <a:pt x="314270" y="1473843"/>
                  </a:moveTo>
                  <a:lnTo>
                    <a:pt x="265060" y="1473843"/>
                  </a:lnTo>
                  <a:lnTo>
                    <a:pt x="263630" y="1475316"/>
                  </a:lnTo>
                  <a:lnTo>
                    <a:pt x="263802" y="1486543"/>
                  </a:lnTo>
                  <a:lnTo>
                    <a:pt x="312959" y="1486543"/>
                  </a:lnTo>
                  <a:lnTo>
                    <a:pt x="314270" y="1473843"/>
                  </a:lnTo>
                  <a:close/>
                </a:path>
                <a:path w="4284980" h="1655445">
                  <a:moveTo>
                    <a:pt x="359615" y="1473843"/>
                  </a:moveTo>
                  <a:lnTo>
                    <a:pt x="328581" y="1473843"/>
                  </a:lnTo>
                  <a:lnTo>
                    <a:pt x="316605" y="1486543"/>
                  </a:lnTo>
                  <a:lnTo>
                    <a:pt x="346081" y="1486543"/>
                  </a:lnTo>
                  <a:lnTo>
                    <a:pt x="359615" y="1473843"/>
                  </a:lnTo>
                  <a:close/>
                </a:path>
                <a:path w="4284980" h="1655445">
                  <a:moveTo>
                    <a:pt x="371005" y="1473843"/>
                  </a:moveTo>
                  <a:lnTo>
                    <a:pt x="360504" y="1473843"/>
                  </a:lnTo>
                  <a:lnTo>
                    <a:pt x="361785" y="1486543"/>
                  </a:lnTo>
                  <a:lnTo>
                    <a:pt x="366862" y="1486543"/>
                  </a:lnTo>
                  <a:lnTo>
                    <a:pt x="371005" y="1473843"/>
                  </a:lnTo>
                  <a:close/>
                </a:path>
                <a:path w="4284980" h="1655445">
                  <a:moveTo>
                    <a:pt x="265060" y="1473843"/>
                  </a:moveTo>
                  <a:lnTo>
                    <a:pt x="263607" y="1473843"/>
                  </a:lnTo>
                  <a:lnTo>
                    <a:pt x="263630" y="1475316"/>
                  </a:lnTo>
                  <a:lnTo>
                    <a:pt x="265060" y="1473843"/>
                  </a:lnTo>
                  <a:close/>
                </a:path>
                <a:path w="4284980" h="1655445">
                  <a:moveTo>
                    <a:pt x="238807" y="1461143"/>
                  </a:moveTo>
                  <a:lnTo>
                    <a:pt x="238546" y="1461143"/>
                  </a:lnTo>
                  <a:lnTo>
                    <a:pt x="233146" y="1473843"/>
                  </a:lnTo>
                  <a:lnTo>
                    <a:pt x="238807" y="1461143"/>
                  </a:lnTo>
                  <a:close/>
                </a:path>
                <a:path w="4284980" h="1655445">
                  <a:moveTo>
                    <a:pt x="370048" y="1461143"/>
                  </a:moveTo>
                  <a:lnTo>
                    <a:pt x="247513" y="1461143"/>
                  </a:lnTo>
                  <a:lnTo>
                    <a:pt x="238816" y="1473843"/>
                  </a:lnTo>
                  <a:lnTo>
                    <a:pt x="362545" y="1473843"/>
                  </a:lnTo>
                  <a:lnTo>
                    <a:pt x="367266" y="1467795"/>
                  </a:lnTo>
                  <a:lnTo>
                    <a:pt x="370048" y="1461143"/>
                  </a:lnTo>
                  <a:close/>
                </a:path>
                <a:path w="4284980" h="1655445">
                  <a:moveTo>
                    <a:pt x="367266" y="1467795"/>
                  </a:moveTo>
                  <a:lnTo>
                    <a:pt x="362545" y="1473843"/>
                  </a:lnTo>
                  <a:lnTo>
                    <a:pt x="364736" y="1473843"/>
                  </a:lnTo>
                  <a:lnTo>
                    <a:pt x="367266" y="1467795"/>
                  </a:lnTo>
                  <a:close/>
                </a:path>
                <a:path w="4284980" h="1655445">
                  <a:moveTo>
                    <a:pt x="384357" y="1461143"/>
                  </a:moveTo>
                  <a:lnTo>
                    <a:pt x="372458" y="1461143"/>
                  </a:lnTo>
                  <a:lnTo>
                    <a:pt x="367266" y="1467795"/>
                  </a:lnTo>
                  <a:lnTo>
                    <a:pt x="364736" y="1473843"/>
                  </a:lnTo>
                  <a:lnTo>
                    <a:pt x="368076" y="1473843"/>
                  </a:lnTo>
                  <a:lnTo>
                    <a:pt x="384357" y="1461143"/>
                  </a:lnTo>
                  <a:close/>
                </a:path>
                <a:path w="4284980" h="1655445">
                  <a:moveTo>
                    <a:pt x="265928" y="1448443"/>
                  </a:moveTo>
                  <a:lnTo>
                    <a:pt x="258758" y="1448443"/>
                  </a:lnTo>
                  <a:lnTo>
                    <a:pt x="258150" y="1461143"/>
                  </a:lnTo>
                  <a:lnTo>
                    <a:pt x="265928" y="1448443"/>
                  </a:lnTo>
                  <a:close/>
                </a:path>
                <a:path w="4284980" h="1655445">
                  <a:moveTo>
                    <a:pt x="397183" y="1448443"/>
                  </a:moveTo>
                  <a:lnTo>
                    <a:pt x="265928" y="1448443"/>
                  </a:lnTo>
                  <a:lnTo>
                    <a:pt x="260263" y="1461143"/>
                  </a:lnTo>
                  <a:lnTo>
                    <a:pt x="385164" y="1461143"/>
                  </a:lnTo>
                  <a:lnTo>
                    <a:pt x="397183" y="1448443"/>
                  </a:lnTo>
                  <a:close/>
                </a:path>
                <a:path w="4284980" h="1655445">
                  <a:moveTo>
                    <a:pt x="415366" y="1448443"/>
                  </a:moveTo>
                  <a:lnTo>
                    <a:pt x="405602" y="1448443"/>
                  </a:lnTo>
                  <a:lnTo>
                    <a:pt x="397670" y="1461143"/>
                  </a:lnTo>
                  <a:lnTo>
                    <a:pt x="407819" y="1461143"/>
                  </a:lnTo>
                  <a:lnTo>
                    <a:pt x="415366" y="1448443"/>
                  </a:lnTo>
                  <a:close/>
                </a:path>
                <a:path w="4284980" h="1655445">
                  <a:moveTo>
                    <a:pt x="420236" y="1435743"/>
                  </a:moveTo>
                  <a:lnTo>
                    <a:pt x="288474" y="1435743"/>
                  </a:lnTo>
                  <a:lnTo>
                    <a:pt x="282991" y="1448443"/>
                  </a:lnTo>
                  <a:lnTo>
                    <a:pt x="409549" y="1448443"/>
                  </a:lnTo>
                  <a:lnTo>
                    <a:pt x="420236" y="1435743"/>
                  </a:lnTo>
                  <a:close/>
                </a:path>
                <a:path w="4284980" h="1655445">
                  <a:moveTo>
                    <a:pt x="433389" y="1435743"/>
                  </a:moveTo>
                  <a:lnTo>
                    <a:pt x="425863" y="1435743"/>
                  </a:lnTo>
                  <a:lnTo>
                    <a:pt x="416850" y="1448443"/>
                  </a:lnTo>
                  <a:lnTo>
                    <a:pt x="429791" y="1448443"/>
                  </a:lnTo>
                  <a:lnTo>
                    <a:pt x="432784" y="1444027"/>
                  </a:lnTo>
                  <a:lnTo>
                    <a:pt x="433389" y="1435743"/>
                  </a:lnTo>
                  <a:close/>
                </a:path>
                <a:path w="4284980" h="1655445">
                  <a:moveTo>
                    <a:pt x="440184" y="1435743"/>
                  </a:moveTo>
                  <a:lnTo>
                    <a:pt x="438399" y="1435743"/>
                  </a:lnTo>
                  <a:lnTo>
                    <a:pt x="432784" y="1444027"/>
                  </a:lnTo>
                  <a:lnTo>
                    <a:pt x="432462" y="1448443"/>
                  </a:lnTo>
                  <a:lnTo>
                    <a:pt x="440184" y="1435743"/>
                  </a:lnTo>
                  <a:close/>
                </a:path>
                <a:path w="4284980" h="1655445">
                  <a:moveTo>
                    <a:pt x="356321" y="1397643"/>
                  </a:moveTo>
                  <a:lnTo>
                    <a:pt x="353000" y="1397643"/>
                  </a:lnTo>
                  <a:lnTo>
                    <a:pt x="336302" y="1410343"/>
                  </a:lnTo>
                  <a:lnTo>
                    <a:pt x="318231" y="1423043"/>
                  </a:lnTo>
                  <a:lnTo>
                    <a:pt x="301413" y="1435743"/>
                  </a:lnTo>
                  <a:lnTo>
                    <a:pt x="437773" y="1435743"/>
                  </a:lnTo>
                  <a:lnTo>
                    <a:pt x="444742" y="1428426"/>
                  </a:lnTo>
                  <a:lnTo>
                    <a:pt x="446506" y="1423043"/>
                  </a:lnTo>
                  <a:lnTo>
                    <a:pt x="449868" y="1423043"/>
                  </a:lnTo>
                  <a:lnTo>
                    <a:pt x="462617" y="1410343"/>
                  </a:lnTo>
                  <a:lnTo>
                    <a:pt x="349922" y="1410343"/>
                  </a:lnTo>
                  <a:lnTo>
                    <a:pt x="356321" y="1397643"/>
                  </a:lnTo>
                  <a:close/>
                </a:path>
                <a:path w="4284980" h="1655445">
                  <a:moveTo>
                    <a:pt x="451485" y="1423043"/>
                  </a:moveTo>
                  <a:lnTo>
                    <a:pt x="449868" y="1423043"/>
                  </a:lnTo>
                  <a:lnTo>
                    <a:pt x="444742" y="1428426"/>
                  </a:lnTo>
                  <a:lnTo>
                    <a:pt x="442344" y="1435743"/>
                  </a:lnTo>
                  <a:lnTo>
                    <a:pt x="460673" y="1435743"/>
                  </a:lnTo>
                  <a:lnTo>
                    <a:pt x="451485" y="1423043"/>
                  </a:lnTo>
                  <a:close/>
                </a:path>
                <a:path w="4284980" h="1655445">
                  <a:moveTo>
                    <a:pt x="449868" y="1423043"/>
                  </a:moveTo>
                  <a:lnTo>
                    <a:pt x="446506" y="1423043"/>
                  </a:lnTo>
                  <a:lnTo>
                    <a:pt x="444742" y="1428426"/>
                  </a:lnTo>
                  <a:lnTo>
                    <a:pt x="449868" y="1423043"/>
                  </a:lnTo>
                  <a:close/>
                </a:path>
                <a:path w="4284980" h="1655445">
                  <a:moveTo>
                    <a:pt x="475352" y="1410343"/>
                  </a:moveTo>
                  <a:lnTo>
                    <a:pt x="473171" y="1410343"/>
                  </a:lnTo>
                  <a:lnTo>
                    <a:pt x="459351" y="1423043"/>
                  </a:lnTo>
                  <a:lnTo>
                    <a:pt x="472056" y="1423043"/>
                  </a:lnTo>
                  <a:lnTo>
                    <a:pt x="477066" y="1413737"/>
                  </a:lnTo>
                  <a:lnTo>
                    <a:pt x="475352" y="1410343"/>
                  </a:lnTo>
                  <a:close/>
                </a:path>
                <a:path w="4284980" h="1655445">
                  <a:moveTo>
                    <a:pt x="487730" y="1410343"/>
                  </a:moveTo>
                  <a:lnTo>
                    <a:pt x="478893" y="1410343"/>
                  </a:lnTo>
                  <a:lnTo>
                    <a:pt x="477066" y="1413737"/>
                  </a:lnTo>
                  <a:lnTo>
                    <a:pt x="481765" y="1423043"/>
                  </a:lnTo>
                  <a:lnTo>
                    <a:pt x="487730" y="1410343"/>
                  </a:lnTo>
                  <a:close/>
                </a:path>
                <a:path w="4284980" h="1655445">
                  <a:moveTo>
                    <a:pt x="478893" y="1410343"/>
                  </a:moveTo>
                  <a:lnTo>
                    <a:pt x="475352" y="1410343"/>
                  </a:lnTo>
                  <a:lnTo>
                    <a:pt x="477066" y="1413737"/>
                  </a:lnTo>
                  <a:lnTo>
                    <a:pt x="478893" y="1410343"/>
                  </a:lnTo>
                  <a:close/>
                </a:path>
                <a:path w="4284980" h="1655445">
                  <a:moveTo>
                    <a:pt x="490088" y="1397643"/>
                  </a:moveTo>
                  <a:lnTo>
                    <a:pt x="359280" y="1397643"/>
                  </a:lnTo>
                  <a:lnTo>
                    <a:pt x="353686" y="1410343"/>
                  </a:lnTo>
                  <a:lnTo>
                    <a:pt x="488484" y="1410343"/>
                  </a:lnTo>
                  <a:lnTo>
                    <a:pt x="490088" y="1397643"/>
                  </a:lnTo>
                  <a:close/>
                </a:path>
                <a:path w="4284980" h="1655445">
                  <a:moveTo>
                    <a:pt x="505025" y="1397643"/>
                  </a:moveTo>
                  <a:lnTo>
                    <a:pt x="498765" y="1397643"/>
                  </a:lnTo>
                  <a:lnTo>
                    <a:pt x="488484" y="1410343"/>
                  </a:lnTo>
                  <a:lnTo>
                    <a:pt x="494642" y="1410343"/>
                  </a:lnTo>
                  <a:lnTo>
                    <a:pt x="505025" y="1397643"/>
                  </a:lnTo>
                  <a:close/>
                </a:path>
                <a:path w="4284980" h="1655445">
                  <a:moveTo>
                    <a:pt x="505965" y="1397643"/>
                  </a:moveTo>
                  <a:lnTo>
                    <a:pt x="505025" y="1397643"/>
                  </a:lnTo>
                  <a:lnTo>
                    <a:pt x="498772" y="1410343"/>
                  </a:lnTo>
                  <a:lnTo>
                    <a:pt x="505316" y="1399847"/>
                  </a:lnTo>
                  <a:lnTo>
                    <a:pt x="505965" y="1397643"/>
                  </a:lnTo>
                  <a:close/>
                </a:path>
                <a:path w="4284980" h="1655445">
                  <a:moveTo>
                    <a:pt x="503261" y="1406820"/>
                  </a:moveTo>
                  <a:lnTo>
                    <a:pt x="500080" y="1410343"/>
                  </a:lnTo>
                  <a:lnTo>
                    <a:pt x="502223" y="1410343"/>
                  </a:lnTo>
                  <a:lnTo>
                    <a:pt x="503261" y="1406820"/>
                  </a:lnTo>
                  <a:close/>
                </a:path>
                <a:path w="4284980" h="1655445">
                  <a:moveTo>
                    <a:pt x="511548" y="1397643"/>
                  </a:moveTo>
                  <a:lnTo>
                    <a:pt x="506690" y="1397643"/>
                  </a:lnTo>
                  <a:lnTo>
                    <a:pt x="505316" y="1399847"/>
                  </a:lnTo>
                  <a:lnTo>
                    <a:pt x="503261" y="1406820"/>
                  </a:lnTo>
                  <a:lnTo>
                    <a:pt x="511548" y="1397643"/>
                  </a:lnTo>
                  <a:close/>
                </a:path>
                <a:path w="4284980" h="1655445">
                  <a:moveTo>
                    <a:pt x="506690" y="1397643"/>
                  </a:moveTo>
                  <a:lnTo>
                    <a:pt x="505965" y="1397643"/>
                  </a:lnTo>
                  <a:lnTo>
                    <a:pt x="505316" y="1399847"/>
                  </a:lnTo>
                  <a:lnTo>
                    <a:pt x="506690" y="1397643"/>
                  </a:lnTo>
                  <a:close/>
                </a:path>
                <a:path w="4284980" h="1655445">
                  <a:moveTo>
                    <a:pt x="515473" y="1384943"/>
                  </a:moveTo>
                  <a:lnTo>
                    <a:pt x="381531" y="1384943"/>
                  </a:lnTo>
                  <a:lnTo>
                    <a:pt x="373699" y="1397643"/>
                  </a:lnTo>
                  <a:lnTo>
                    <a:pt x="506191" y="1397643"/>
                  </a:lnTo>
                  <a:lnTo>
                    <a:pt x="515473" y="1384943"/>
                  </a:lnTo>
                  <a:close/>
                </a:path>
                <a:path w="4284980" h="1655445">
                  <a:moveTo>
                    <a:pt x="537672" y="1384943"/>
                  </a:moveTo>
                  <a:lnTo>
                    <a:pt x="515473" y="1384943"/>
                  </a:lnTo>
                  <a:lnTo>
                    <a:pt x="508943" y="1397643"/>
                  </a:lnTo>
                  <a:lnTo>
                    <a:pt x="527866" y="1397643"/>
                  </a:lnTo>
                  <a:lnTo>
                    <a:pt x="537672" y="1384943"/>
                  </a:lnTo>
                  <a:close/>
                </a:path>
                <a:path w="4284980" h="1655445">
                  <a:moveTo>
                    <a:pt x="574278" y="1359543"/>
                  </a:moveTo>
                  <a:lnTo>
                    <a:pt x="423567" y="1359543"/>
                  </a:lnTo>
                  <a:lnTo>
                    <a:pt x="412068" y="1372243"/>
                  </a:lnTo>
                  <a:lnTo>
                    <a:pt x="403557" y="1384943"/>
                  </a:lnTo>
                  <a:lnTo>
                    <a:pt x="536219" y="1384943"/>
                  </a:lnTo>
                  <a:lnTo>
                    <a:pt x="541482" y="1381741"/>
                  </a:lnTo>
                  <a:lnTo>
                    <a:pt x="548633" y="1372243"/>
                  </a:lnTo>
                  <a:lnTo>
                    <a:pt x="564595" y="1372243"/>
                  </a:lnTo>
                  <a:lnTo>
                    <a:pt x="572946" y="1362660"/>
                  </a:lnTo>
                  <a:lnTo>
                    <a:pt x="574278" y="1359543"/>
                  </a:lnTo>
                  <a:close/>
                </a:path>
                <a:path w="4284980" h="1655445">
                  <a:moveTo>
                    <a:pt x="545130" y="1379521"/>
                  </a:moveTo>
                  <a:lnTo>
                    <a:pt x="541482" y="1381741"/>
                  </a:lnTo>
                  <a:lnTo>
                    <a:pt x="539071" y="1384943"/>
                  </a:lnTo>
                  <a:lnTo>
                    <a:pt x="542418" y="1384943"/>
                  </a:lnTo>
                  <a:lnTo>
                    <a:pt x="545130" y="1379521"/>
                  </a:lnTo>
                  <a:close/>
                </a:path>
                <a:path w="4284980" h="1655445">
                  <a:moveTo>
                    <a:pt x="548771" y="1372243"/>
                  </a:moveTo>
                  <a:lnTo>
                    <a:pt x="548633" y="1372243"/>
                  </a:lnTo>
                  <a:lnTo>
                    <a:pt x="541482" y="1381741"/>
                  </a:lnTo>
                  <a:lnTo>
                    <a:pt x="545130" y="1379521"/>
                  </a:lnTo>
                  <a:lnTo>
                    <a:pt x="548771" y="1372243"/>
                  </a:lnTo>
                  <a:close/>
                </a:path>
                <a:path w="4284980" h="1655445">
                  <a:moveTo>
                    <a:pt x="557094" y="1372243"/>
                  </a:moveTo>
                  <a:lnTo>
                    <a:pt x="548771" y="1372243"/>
                  </a:lnTo>
                  <a:lnTo>
                    <a:pt x="545130" y="1379521"/>
                  </a:lnTo>
                  <a:lnTo>
                    <a:pt x="557094" y="1372243"/>
                  </a:lnTo>
                  <a:close/>
                </a:path>
                <a:path w="4284980" h="1655445">
                  <a:moveTo>
                    <a:pt x="599155" y="1346843"/>
                  </a:moveTo>
                  <a:lnTo>
                    <a:pt x="596817" y="1346843"/>
                  </a:lnTo>
                  <a:lnTo>
                    <a:pt x="590460" y="1359543"/>
                  </a:lnTo>
                  <a:lnTo>
                    <a:pt x="575662" y="1359543"/>
                  </a:lnTo>
                  <a:lnTo>
                    <a:pt x="572946" y="1362660"/>
                  </a:lnTo>
                  <a:lnTo>
                    <a:pt x="568849" y="1372243"/>
                  </a:lnTo>
                  <a:lnTo>
                    <a:pt x="574854" y="1372243"/>
                  </a:lnTo>
                  <a:lnTo>
                    <a:pt x="591292" y="1359543"/>
                  </a:lnTo>
                  <a:lnTo>
                    <a:pt x="597310" y="1355024"/>
                  </a:lnTo>
                  <a:lnTo>
                    <a:pt x="599155" y="1346843"/>
                  </a:lnTo>
                  <a:close/>
                </a:path>
                <a:path w="4284980" h="1655445">
                  <a:moveTo>
                    <a:pt x="575662" y="1359543"/>
                  </a:moveTo>
                  <a:lnTo>
                    <a:pt x="574278" y="1359543"/>
                  </a:lnTo>
                  <a:lnTo>
                    <a:pt x="572946" y="1362660"/>
                  </a:lnTo>
                  <a:lnTo>
                    <a:pt x="575662" y="1359543"/>
                  </a:lnTo>
                  <a:close/>
                </a:path>
                <a:path w="4284980" h="1655445">
                  <a:moveTo>
                    <a:pt x="610269" y="1283343"/>
                  </a:moveTo>
                  <a:lnTo>
                    <a:pt x="577376" y="1283343"/>
                  </a:lnTo>
                  <a:lnTo>
                    <a:pt x="546526" y="1296043"/>
                  </a:lnTo>
                  <a:lnTo>
                    <a:pt x="513007" y="1321443"/>
                  </a:lnTo>
                  <a:lnTo>
                    <a:pt x="477493" y="1334143"/>
                  </a:lnTo>
                  <a:lnTo>
                    <a:pt x="440659" y="1359543"/>
                  </a:lnTo>
                  <a:lnTo>
                    <a:pt x="584957" y="1359543"/>
                  </a:lnTo>
                  <a:lnTo>
                    <a:pt x="592069" y="1346843"/>
                  </a:lnTo>
                  <a:lnTo>
                    <a:pt x="618707" y="1346843"/>
                  </a:lnTo>
                  <a:lnTo>
                    <a:pt x="622929" y="1334143"/>
                  </a:lnTo>
                  <a:lnTo>
                    <a:pt x="629207" y="1334143"/>
                  </a:lnTo>
                  <a:lnTo>
                    <a:pt x="638319" y="1321443"/>
                  </a:lnTo>
                  <a:lnTo>
                    <a:pt x="658005" y="1321443"/>
                  </a:lnTo>
                  <a:lnTo>
                    <a:pt x="662356" y="1308743"/>
                  </a:lnTo>
                  <a:lnTo>
                    <a:pt x="682938" y="1308743"/>
                  </a:lnTo>
                  <a:lnTo>
                    <a:pt x="696915" y="1296043"/>
                  </a:lnTo>
                  <a:lnTo>
                    <a:pt x="608143" y="1296043"/>
                  </a:lnTo>
                  <a:lnTo>
                    <a:pt x="610269" y="1283343"/>
                  </a:lnTo>
                  <a:close/>
                </a:path>
                <a:path w="4284980" h="1655445">
                  <a:moveTo>
                    <a:pt x="601155" y="1352136"/>
                  </a:moveTo>
                  <a:lnTo>
                    <a:pt x="597310" y="1355024"/>
                  </a:lnTo>
                  <a:lnTo>
                    <a:pt x="596291" y="1359543"/>
                  </a:lnTo>
                  <a:lnTo>
                    <a:pt x="597582" y="1359543"/>
                  </a:lnTo>
                  <a:lnTo>
                    <a:pt x="601155" y="1352136"/>
                  </a:lnTo>
                  <a:close/>
                </a:path>
                <a:path w="4284980" h="1655445">
                  <a:moveTo>
                    <a:pt x="608204" y="1346843"/>
                  </a:moveTo>
                  <a:lnTo>
                    <a:pt x="603709" y="1346843"/>
                  </a:lnTo>
                  <a:lnTo>
                    <a:pt x="601155" y="1352136"/>
                  </a:lnTo>
                  <a:lnTo>
                    <a:pt x="608204" y="1346843"/>
                  </a:lnTo>
                  <a:close/>
                </a:path>
                <a:path w="4284980" h="1655445">
                  <a:moveTo>
                    <a:pt x="629426" y="1334143"/>
                  </a:moveTo>
                  <a:lnTo>
                    <a:pt x="622929" y="1334143"/>
                  </a:lnTo>
                  <a:lnTo>
                    <a:pt x="624199" y="1346843"/>
                  </a:lnTo>
                  <a:lnTo>
                    <a:pt x="629426" y="1334143"/>
                  </a:lnTo>
                  <a:close/>
                </a:path>
                <a:path w="4284980" h="1655445">
                  <a:moveTo>
                    <a:pt x="649351" y="1321443"/>
                  </a:moveTo>
                  <a:lnTo>
                    <a:pt x="638319" y="1321443"/>
                  </a:lnTo>
                  <a:lnTo>
                    <a:pt x="640843" y="1334143"/>
                  </a:lnTo>
                  <a:lnTo>
                    <a:pt x="649351" y="1321443"/>
                  </a:lnTo>
                  <a:close/>
                </a:path>
                <a:path w="4284980" h="1655445">
                  <a:moveTo>
                    <a:pt x="651697" y="1330750"/>
                  </a:moveTo>
                  <a:lnTo>
                    <a:pt x="650686" y="1334143"/>
                  </a:lnTo>
                  <a:lnTo>
                    <a:pt x="651897" y="1334143"/>
                  </a:lnTo>
                  <a:lnTo>
                    <a:pt x="651697" y="1330750"/>
                  </a:lnTo>
                  <a:close/>
                </a:path>
                <a:path w="4284980" h="1655445">
                  <a:moveTo>
                    <a:pt x="654473" y="1321443"/>
                  </a:moveTo>
                  <a:lnTo>
                    <a:pt x="651150" y="1321443"/>
                  </a:lnTo>
                  <a:lnTo>
                    <a:pt x="651697" y="1330750"/>
                  </a:lnTo>
                  <a:lnTo>
                    <a:pt x="654473" y="1321443"/>
                  </a:lnTo>
                  <a:close/>
                </a:path>
                <a:path w="4284980" h="1655445">
                  <a:moveTo>
                    <a:pt x="675174" y="1308743"/>
                  </a:moveTo>
                  <a:lnTo>
                    <a:pt x="671073" y="1308743"/>
                  </a:lnTo>
                  <a:lnTo>
                    <a:pt x="659597" y="1321443"/>
                  </a:lnTo>
                  <a:lnTo>
                    <a:pt x="668497" y="1321443"/>
                  </a:lnTo>
                  <a:lnTo>
                    <a:pt x="675174" y="1308743"/>
                  </a:lnTo>
                  <a:close/>
                </a:path>
                <a:path w="4284980" h="1655445">
                  <a:moveTo>
                    <a:pt x="719016" y="1283343"/>
                  </a:moveTo>
                  <a:lnTo>
                    <a:pt x="612258" y="1283343"/>
                  </a:lnTo>
                  <a:lnTo>
                    <a:pt x="609101" y="1296043"/>
                  </a:lnTo>
                  <a:lnTo>
                    <a:pt x="716093" y="1296043"/>
                  </a:lnTo>
                  <a:lnTo>
                    <a:pt x="719016" y="1283343"/>
                  </a:lnTo>
                  <a:close/>
                </a:path>
                <a:path w="4284980" h="1655445">
                  <a:moveTo>
                    <a:pt x="604597" y="1270643"/>
                  </a:moveTo>
                  <a:lnTo>
                    <a:pt x="597490" y="1283343"/>
                  </a:lnTo>
                  <a:lnTo>
                    <a:pt x="600443" y="1283343"/>
                  </a:lnTo>
                  <a:lnTo>
                    <a:pt x="604597" y="1270643"/>
                  </a:lnTo>
                  <a:close/>
                </a:path>
                <a:path w="4284980" h="1655445">
                  <a:moveTo>
                    <a:pt x="617362" y="1270643"/>
                  </a:moveTo>
                  <a:lnTo>
                    <a:pt x="611533" y="1270643"/>
                  </a:lnTo>
                  <a:lnTo>
                    <a:pt x="606488" y="1283343"/>
                  </a:lnTo>
                  <a:lnTo>
                    <a:pt x="613245" y="1283343"/>
                  </a:lnTo>
                  <a:lnTo>
                    <a:pt x="617362" y="1270643"/>
                  </a:lnTo>
                  <a:close/>
                </a:path>
                <a:path w="4284980" h="1655445">
                  <a:moveTo>
                    <a:pt x="752529" y="1270643"/>
                  </a:moveTo>
                  <a:lnTo>
                    <a:pt x="650730" y="1270643"/>
                  </a:lnTo>
                  <a:lnTo>
                    <a:pt x="643988" y="1283343"/>
                  </a:lnTo>
                  <a:lnTo>
                    <a:pt x="741616" y="1283343"/>
                  </a:lnTo>
                  <a:lnTo>
                    <a:pt x="752529" y="1270643"/>
                  </a:lnTo>
                  <a:close/>
                </a:path>
                <a:path w="4284980" h="1655445">
                  <a:moveTo>
                    <a:pt x="661094" y="1257943"/>
                  </a:moveTo>
                  <a:lnTo>
                    <a:pt x="654104" y="1270643"/>
                  </a:lnTo>
                  <a:lnTo>
                    <a:pt x="661532" y="1270643"/>
                  </a:lnTo>
                  <a:lnTo>
                    <a:pt x="661094" y="1257943"/>
                  </a:lnTo>
                  <a:close/>
                </a:path>
                <a:path w="4284980" h="1655445">
                  <a:moveTo>
                    <a:pt x="767982" y="1257943"/>
                  </a:moveTo>
                  <a:lnTo>
                    <a:pt x="667018" y="1257943"/>
                  </a:lnTo>
                  <a:lnTo>
                    <a:pt x="661532" y="1270643"/>
                  </a:lnTo>
                  <a:lnTo>
                    <a:pt x="766442" y="1270643"/>
                  </a:lnTo>
                  <a:lnTo>
                    <a:pt x="767982" y="1257943"/>
                  </a:lnTo>
                  <a:close/>
                </a:path>
                <a:path w="4284980" h="1655445">
                  <a:moveTo>
                    <a:pt x="656175" y="1245243"/>
                  </a:moveTo>
                  <a:lnTo>
                    <a:pt x="646300" y="1245243"/>
                  </a:lnTo>
                  <a:lnTo>
                    <a:pt x="641714" y="1257943"/>
                  </a:lnTo>
                  <a:lnTo>
                    <a:pt x="652152" y="1257943"/>
                  </a:lnTo>
                  <a:lnTo>
                    <a:pt x="656175" y="1245243"/>
                  </a:lnTo>
                  <a:close/>
                </a:path>
                <a:path w="4284980" h="1655445">
                  <a:moveTo>
                    <a:pt x="792242" y="1245243"/>
                  </a:moveTo>
                  <a:lnTo>
                    <a:pt x="691073" y="1245243"/>
                  </a:lnTo>
                  <a:lnTo>
                    <a:pt x="681729" y="1257943"/>
                  </a:lnTo>
                  <a:lnTo>
                    <a:pt x="784978" y="1257943"/>
                  </a:lnTo>
                  <a:lnTo>
                    <a:pt x="792242" y="1245243"/>
                  </a:lnTo>
                  <a:close/>
                </a:path>
                <a:path w="4284980" h="1655445">
                  <a:moveTo>
                    <a:pt x="811100" y="1232543"/>
                  </a:moveTo>
                  <a:lnTo>
                    <a:pt x="726341" y="1232543"/>
                  </a:lnTo>
                  <a:lnTo>
                    <a:pt x="719567" y="1245243"/>
                  </a:lnTo>
                  <a:lnTo>
                    <a:pt x="805635" y="1245243"/>
                  </a:lnTo>
                  <a:lnTo>
                    <a:pt x="811100" y="1232543"/>
                  </a:lnTo>
                  <a:close/>
                </a:path>
                <a:path w="4284980" h="1655445">
                  <a:moveTo>
                    <a:pt x="819117" y="1232543"/>
                  </a:moveTo>
                  <a:lnTo>
                    <a:pt x="811100" y="1232543"/>
                  </a:lnTo>
                  <a:lnTo>
                    <a:pt x="807760" y="1245243"/>
                  </a:lnTo>
                  <a:lnTo>
                    <a:pt x="814912" y="1245243"/>
                  </a:lnTo>
                  <a:lnTo>
                    <a:pt x="819117" y="1232543"/>
                  </a:lnTo>
                  <a:close/>
                </a:path>
                <a:path w="4284980" h="1655445">
                  <a:moveTo>
                    <a:pt x="841175" y="1219843"/>
                  </a:moveTo>
                  <a:lnTo>
                    <a:pt x="749542" y="1219843"/>
                  </a:lnTo>
                  <a:lnTo>
                    <a:pt x="728925" y="1232543"/>
                  </a:lnTo>
                  <a:lnTo>
                    <a:pt x="833864" y="1232543"/>
                  </a:lnTo>
                  <a:lnTo>
                    <a:pt x="841175" y="1219843"/>
                  </a:lnTo>
                  <a:close/>
                </a:path>
                <a:path w="4284980" h="1655445">
                  <a:moveTo>
                    <a:pt x="854290" y="1219843"/>
                  </a:moveTo>
                  <a:lnTo>
                    <a:pt x="848964" y="1219843"/>
                  </a:lnTo>
                  <a:lnTo>
                    <a:pt x="846304" y="1232543"/>
                  </a:lnTo>
                  <a:lnTo>
                    <a:pt x="854290" y="1219843"/>
                  </a:lnTo>
                  <a:close/>
                </a:path>
                <a:path w="4284980" h="1655445">
                  <a:moveTo>
                    <a:pt x="816821" y="1181743"/>
                  </a:moveTo>
                  <a:lnTo>
                    <a:pt x="813205" y="1181743"/>
                  </a:lnTo>
                  <a:lnTo>
                    <a:pt x="797006" y="1194443"/>
                  </a:lnTo>
                  <a:lnTo>
                    <a:pt x="782107" y="1207143"/>
                  </a:lnTo>
                  <a:lnTo>
                    <a:pt x="767011" y="1219843"/>
                  </a:lnTo>
                  <a:lnTo>
                    <a:pt x="859802" y="1219843"/>
                  </a:lnTo>
                  <a:lnTo>
                    <a:pt x="867099" y="1207143"/>
                  </a:lnTo>
                  <a:lnTo>
                    <a:pt x="882114" y="1207143"/>
                  </a:lnTo>
                  <a:lnTo>
                    <a:pt x="893915" y="1194443"/>
                  </a:lnTo>
                  <a:lnTo>
                    <a:pt x="809572" y="1194443"/>
                  </a:lnTo>
                  <a:lnTo>
                    <a:pt x="816160" y="1187942"/>
                  </a:lnTo>
                  <a:lnTo>
                    <a:pt x="816821" y="1181743"/>
                  </a:lnTo>
                  <a:close/>
                </a:path>
                <a:path w="4284980" h="1655445">
                  <a:moveTo>
                    <a:pt x="872177" y="1207143"/>
                  </a:moveTo>
                  <a:lnTo>
                    <a:pt x="867099" y="1207143"/>
                  </a:lnTo>
                  <a:lnTo>
                    <a:pt x="863287" y="1219843"/>
                  </a:lnTo>
                  <a:lnTo>
                    <a:pt x="864125" y="1219843"/>
                  </a:lnTo>
                  <a:lnTo>
                    <a:pt x="872177" y="1207143"/>
                  </a:lnTo>
                  <a:close/>
                </a:path>
                <a:path w="4284980" h="1655445">
                  <a:moveTo>
                    <a:pt x="901223" y="1194443"/>
                  </a:moveTo>
                  <a:lnTo>
                    <a:pt x="893915" y="1194443"/>
                  </a:lnTo>
                  <a:lnTo>
                    <a:pt x="895726" y="1207143"/>
                  </a:lnTo>
                  <a:lnTo>
                    <a:pt x="901223" y="1194443"/>
                  </a:lnTo>
                  <a:close/>
                </a:path>
                <a:path w="4284980" h="1655445">
                  <a:moveTo>
                    <a:pt x="815540" y="1193748"/>
                  </a:moveTo>
                  <a:lnTo>
                    <a:pt x="815168" y="1194443"/>
                  </a:lnTo>
                  <a:lnTo>
                    <a:pt x="815466" y="1194443"/>
                  </a:lnTo>
                  <a:lnTo>
                    <a:pt x="815540" y="1193748"/>
                  </a:lnTo>
                  <a:close/>
                </a:path>
                <a:path w="4284980" h="1655445">
                  <a:moveTo>
                    <a:pt x="914211" y="1181743"/>
                  </a:moveTo>
                  <a:lnTo>
                    <a:pt x="825545" y="1181743"/>
                  </a:lnTo>
                  <a:lnTo>
                    <a:pt x="819474" y="1194443"/>
                  </a:lnTo>
                  <a:lnTo>
                    <a:pt x="906240" y="1194443"/>
                  </a:lnTo>
                  <a:lnTo>
                    <a:pt x="914211" y="1181743"/>
                  </a:lnTo>
                  <a:close/>
                </a:path>
                <a:path w="4284980" h="1655445">
                  <a:moveTo>
                    <a:pt x="920478" y="1181743"/>
                  </a:moveTo>
                  <a:lnTo>
                    <a:pt x="917712" y="1181743"/>
                  </a:lnTo>
                  <a:lnTo>
                    <a:pt x="912909" y="1194443"/>
                  </a:lnTo>
                  <a:lnTo>
                    <a:pt x="920478" y="1181743"/>
                  </a:lnTo>
                  <a:close/>
                </a:path>
                <a:path w="4284980" h="1655445">
                  <a:moveTo>
                    <a:pt x="821421" y="1182749"/>
                  </a:moveTo>
                  <a:lnTo>
                    <a:pt x="816160" y="1187942"/>
                  </a:lnTo>
                  <a:lnTo>
                    <a:pt x="815540" y="1193748"/>
                  </a:lnTo>
                  <a:lnTo>
                    <a:pt x="821421" y="1182749"/>
                  </a:lnTo>
                  <a:close/>
                </a:path>
                <a:path w="4284980" h="1655445">
                  <a:moveTo>
                    <a:pt x="822440" y="1181743"/>
                  </a:moveTo>
                  <a:lnTo>
                    <a:pt x="821959" y="1181743"/>
                  </a:lnTo>
                  <a:lnTo>
                    <a:pt x="821421" y="1182749"/>
                  </a:lnTo>
                  <a:lnTo>
                    <a:pt x="822440" y="1181743"/>
                  </a:lnTo>
                  <a:close/>
                </a:path>
                <a:path w="4284980" h="1655445">
                  <a:moveTo>
                    <a:pt x="943013" y="1169043"/>
                  </a:moveTo>
                  <a:lnTo>
                    <a:pt x="845541" y="1169043"/>
                  </a:lnTo>
                  <a:lnTo>
                    <a:pt x="833047" y="1181743"/>
                  </a:lnTo>
                  <a:lnTo>
                    <a:pt x="935221" y="1181743"/>
                  </a:lnTo>
                  <a:lnTo>
                    <a:pt x="943013" y="1169043"/>
                  </a:lnTo>
                  <a:close/>
                </a:path>
                <a:path w="4284980" h="1655445">
                  <a:moveTo>
                    <a:pt x="951075" y="1169043"/>
                  </a:moveTo>
                  <a:lnTo>
                    <a:pt x="943013" y="1169043"/>
                  </a:lnTo>
                  <a:lnTo>
                    <a:pt x="943725" y="1181743"/>
                  </a:lnTo>
                  <a:lnTo>
                    <a:pt x="951075" y="1169043"/>
                  </a:lnTo>
                  <a:close/>
                </a:path>
                <a:path w="4284980" h="1655445">
                  <a:moveTo>
                    <a:pt x="976914" y="1156343"/>
                  </a:moveTo>
                  <a:lnTo>
                    <a:pt x="876920" y="1156343"/>
                  </a:lnTo>
                  <a:lnTo>
                    <a:pt x="871580" y="1169043"/>
                  </a:lnTo>
                  <a:lnTo>
                    <a:pt x="971064" y="1169043"/>
                  </a:lnTo>
                  <a:lnTo>
                    <a:pt x="975565" y="1161524"/>
                  </a:lnTo>
                  <a:lnTo>
                    <a:pt x="976914" y="1156343"/>
                  </a:lnTo>
                  <a:close/>
                </a:path>
                <a:path w="4284980" h="1655445">
                  <a:moveTo>
                    <a:pt x="974014" y="1167476"/>
                  </a:moveTo>
                  <a:lnTo>
                    <a:pt x="973168" y="1169043"/>
                  </a:lnTo>
                  <a:lnTo>
                    <a:pt x="973606" y="1169043"/>
                  </a:lnTo>
                  <a:lnTo>
                    <a:pt x="974014" y="1167476"/>
                  </a:lnTo>
                  <a:close/>
                </a:path>
                <a:path w="4284980" h="1655445">
                  <a:moveTo>
                    <a:pt x="980027" y="1156343"/>
                  </a:moveTo>
                  <a:lnTo>
                    <a:pt x="978666" y="1156343"/>
                  </a:lnTo>
                  <a:lnTo>
                    <a:pt x="975565" y="1161524"/>
                  </a:lnTo>
                  <a:lnTo>
                    <a:pt x="974014" y="1167476"/>
                  </a:lnTo>
                  <a:lnTo>
                    <a:pt x="980027" y="1156343"/>
                  </a:lnTo>
                  <a:close/>
                </a:path>
                <a:path w="4284980" h="1655445">
                  <a:moveTo>
                    <a:pt x="978666" y="1156343"/>
                  </a:moveTo>
                  <a:lnTo>
                    <a:pt x="976914" y="1156343"/>
                  </a:lnTo>
                  <a:lnTo>
                    <a:pt x="975565" y="1161524"/>
                  </a:lnTo>
                  <a:lnTo>
                    <a:pt x="978666" y="1156343"/>
                  </a:lnTo>
                  <a:close/>
                </a:path>
                <a:path w="4284980" h="1655445">
                  <a:moveTo>
                    <a:pt x="894336" y="1152278"/>
                  </a:moveTo>
                  <a:lnTo>
                    <a:pt x="891862" y="1156343"/>
                  </a:lnTo>
                  <a:lnTo>
                    <a:pt x="894731" y="1156343"/>
                  </a:lnTo>
                  <a:lnTo>
                    <a:pt x="894336" y="1152278"/>
                  </a:lnTo>
                  <a:close/>
                </a:path>
                <a:path w="4284980" h="1655445">
                  <a:moveTo>
                    <a:pt x="898108" y="1146078"/>
                  </a:moveTo>
                  <a:lnTo>
                    <a:pt x="894336" y="1152278"/>
                  </a:lnTo>
                  <a:lnTo>
                    <a:pt x="894731" y="1156343"/>
                  </a:lnTo>
                  <a:lnTo>
                    <a:pt x="898108" y="1146078"/>
                  </a:lnTo>
                  <a:close/>
                </a:path>
                <a:path w="4284980" h="1655445">
                  <a:moveTo>
                    <a:pt x="899590" y="1143643"/>
                  </a:moveTo>
                  <a:lnTo>
                    <a:pt x="898108" y="1146078"/>
                  </a:lnTo>
                  <a:lnTo>
                    <a:pt x="894731" y="1156343"/>
                  </a:lnTo>
                  <a:lnTo>
                    <a:pt x="900742" y="1156343"/>
                  </a:lnTo>
                  <a:lnTo>
                    <a:pt x="899590" y="1143643"/>
                  </a:lnTo>
                  <a:close/>
                </a:path>
                <a:path w="4284980" h="1655445">
                  <a:moveTo>
                    <a:pt x="987127" y="1143643"/>
                  </a:moveTo>
                  <a:lnTo>
                    <a:pt x="907684" y="1143643"/>
                  </a:lnTo>
                  <a:lnTo>
                    <a:pt x="902459" y="1156343"/>
                  </a:lnTo>
                  <a:lnTo>
                    <a:pt x="985357" y="1156343"/>
                  </a:lnTo>
                  <a:lnTo>
                    <a:pt x="985551" y="1156135"/>
                  </a:lnTo>
                  <a:lnTo>
                    <a:pt x="987127" y="1143643"/>
                  </a:lnTo>
                  <a:close/>
                </a:path>
                <a:path w="4284980" h="1655445">
                  <a:moveTo>
                    <a:pt x="998446" y="1143643"/>
                  </a:moveTo>
                  <a:lnTo>
                    <a:pt x="997189" y="1143643"/>
                  </a:lnTo>
                  <a:lnTo>
                    <a:pt x="985551" y="1156135"/>
                  </a:lnTo>
                  <a:lnTo>
                    <a:pt x="985524" y="1156343"/>
                  </a:lnTo>
                  <a:lnTo>
                    <a:pt x="998446" y="1143643"/>
                  </a:lnTo>
                  <a:close/>
                </a:path>
                <a:path w="4284980" h="1655445">
                  <a:moveTo>
                    <a:pt x="1004647" y="1143856"/>
                  </a:moveTo>
                  <a:lnTo>
                    <a:pt x="1001691" y="1156343"/>
                  </a:lnTo>
                  <a:lnTo>
                    <a:pt x="1003608" y="1156343"/>
                  </a:lnTo>
                  <a:lnTo>
                    <a:pt x="1004647" y="1143856"/>
                  </a:lnTo>
                  <a:close/>
                </a:path>
                <a:path w="4284980" h="1655445">
                  <a:moveTo>
                    <a:pt x="1011880" y="1143643"/>
                  </a:moveTo>
                  <a:lnTo>
                    <a:pt x="1004698" y="1143643"/>
                  </a:lnTo>
                  <a:lnTo>
                    <a:pt x="1004719" y="1143856"/>
                  </a:lnTo>
                  <a:lnTo>
                    <a:pt x="1007880" y="1156343"/>
                  </a:lnTo>
                  <a:lnTo>
                    <a:pt x="1011880" y="1143643"/>
                  </a:lnTo>
                  <a:close/>
                </a:path>
                <a:path w="4284980" h="1655445">
                  <a:moveTo>
                    <a:pt x="898909" y="1143643"/>
                  </a:moveTo>
                  <a:lnTo>
                    <a:pt x="893496" y="1143643"/>
                  </a:lnTo>
                  <a:lnTo>
                    <a:pt x="894336" y="1152278"/>
                  </a:lnTo>
                  <a:lnTo>
                    <a:pt x="898108" y="1146078"/>
                  </a:lnTo>
                  <a:lnTo>
                    <a:pt x="898909" y="1143643"/>
                  </a:lnTo>
                  <a:close/>
                </a:path>
                <a:path w="4284980" h="1655445">
                  <a:moveTo>
                    <a:pt x="1014026" y="1130943"/>
                  </a:moveTo>
                  <a:lnTo>
                    <a:pt x="932259" y="1130943"/>
                  </a:lnTo>
                  <a:lnTo>
                    <a:pt x="922909" y="1143643"/>
                  </a:lnTo>
                  <a:lnTo>
                    <a:pt x="1005504" y="1143643"/>
                  </a:lnTo>
                  <a:lnTo>
                    <a:pt x="1014026" y="1130943"/>
                  </a:lnTo>
                  <a:close/>
                </a:path>
                <a:path w="4284980" h="1655445">
                  <a:moveTo>
                    <a:pt x="1016127" y="1138771"/>
                  </a:moveTo>
                  <a:lnTo>
                    <a:pt x="1011817" y="1143643"/>
                  </a:lnTo>
                  <a:lnTo>
                    <a:pt x="1017435" y="1143643"/>
                  </a:lnTo>
                  <a:lnTo>
                    <a:pt x="1016127" y="1138771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6127" y="1138771"/>
                  </a:lnTo>
                  <a:lnTo>
                    <a:pt x="1017435" y="1143643"/>
                  </a:lnTo>
                  <a:lnTo>
                    <a:pt x="1023800" y="1134976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3800" y="1134976"/>
                  </a:moveTo>
                  <a:lnTo>
                    <a:pt x="1017435" y="1143643"/>
                  </a:lnTo>
                  <a:lnTo>
                    <a:pt x="1025408" y="1143643"/>
                  </a:lnTo>
                  <a:lnTo>
                    <a:pt x="1023800" y="1134976"/>
                  </a:lnTo>
                  <a:close/>
                </a:path>
                <a:path w="4284980" h="1655445">
                  <a:moveTo>
                    <a:pt x="1034863" y="1130943"/>
                  </a:moveTo>
                  <a:lnTo>
                    <a:pt x="1033728" y="1130943"/>
                  </a:lnTo>
                  <a:lnTo>
                    <a:pt x="1030057" y="1143643"/>
                  </a:lnTo>
                  <a:lnTo>
                    <a:pt x="1034863" y="1130943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4026" y="1130943"/>
                  </a:lnTo>
                  <a:lnTo>
                    <a:pt x="1016127" y="1138771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6761" y="1130943"/>
                  </a:moveTo>
                  <a:lnTo>
                    <a:pt x="1023052" y="1130943"/>
                  </a:lnTo>
                  <a:lnTo>
                    <a:pt x="1023800" y="1134976"/>
                  </a:lnTo>
                  <a:lnTo>
                    <a:pt x="1026761" y="1130943"/>
                  </a:lnTo>
                  <a:close/>
                </a:path>
                <a:path w="4284980" h="1655445">
                  <a:moveTo>
                    <a:pt x="1037689" y="1118243"/>
                  </a:moveTo>
                  <a:lnTo>
                    <a:pt x="953207" y="1118243"/>
                  </a:lnTo>
                  <a:lnTo>
                    <a:pt x="943273" y="1130943"/>
                  </a:lnTo>
                  <a:lnTo>
                    <a:pt x="1034638" y="1130943"/>
                  </a:lnTo>
                  <a:lnTo>
                    <a:pt x="1037689" y="1118243"/>
                  </a:lnTo>
                  <a:close/>
                </a:path>
                <a:path w="4284980" h="1655445">
                  <a:moveTo>
                    <a:pt x="1042680" y="1128265"/>
                  </a:moveTo>
                  <a:lnTo>
                    <a:pt x="1040443" y="1130943"/>
                  </a:lnTo>
                  <a:lnTo>
                    <a:pt x="1042235" y="1130943"/>
                  </a:lnTo>
                  <a:lnTo>
                    <a:pt x="1042680" y="1128265"/>
                  </a:lnTo>
                  <a:close/>
                </a:path>
                <a:path w="4284980" h="1655445">
                  <a:moveTo>
                    <a:pt x="1043197" y="1127646"/>
                  </a:moveTo>
                  <a:lnTo>
                    <a:pt x="1042680" y="1128265"/>
                  </a:lnTo>
                  <a:lnTo>
                    <a:pt x="1042235" y="1130943"/>
                  </a:lnTo>
                  <a:lnTo>
                    <a:pt x="1043197" y="1127646"/>
                  </a:lnTo>
                  <a:close/>
                </a:path>
                <a:path w="4284980" h="1655445">
                  <a:moveTo>
                    <a:pt x="1054194" y="1118243"/>
                  </a:moveTo>
                  <a:lnTo>
                    <a:pt x="1051051" y="1118243"/>
                  </a:lnTo>
                  <a:lnTo>
                    <a:pt x="1043197" y="1127646"/>
                  </a:lnTo>
                  <a:lnTo>
                    <a:pt x="1042235" y="1130943"/>
                  </a:lnTo>
                  <a:lnTo>
                    <a:pt x="1047805" y="1130943"/>
                  </a:lnTo>
                  <a:lnTo>
                    <a:pt x="1054194" y="1118243"/>
                  </a:lnTo>
                  <a:close/>
                </a:path>
                <a:path w="4284980" h="1655445">
                  <a:moveTo>
                    <a:pt x="1057117" y="1128186"/>
                  </a:moveTo>
                  <a:lnTo>
                    <a:pt x="1053742" y="1130943"/>
                  </a:lnTo>
                  <a:lnTo>
                    <a:pt x="1057397" y="1130943"/>
                  </a:lnTo>
                  <a:lnTo>
                    <a:pt x="1057117" y="1128186"/>
                  </a:lnTo>
                  <a:close/>
                </a:path>
                <a:path w="4284980" h="1655445">
                  <a:moveTo>
                    <a:pt x="1045941" y="1118243"/>
                  </a:moveTo>
                  <a:lnTo>
                    <a:pt x="1044346" y="1118243"/>
                  </a:lnTo>
                  <a:lnTo>
                    <a:pt x="1042680" y="1128265"/>
                  </a:lnTo>
                  <a:lnTo>
                    <a:pt x="1043197" y="1127646"/>
                  </a:lnTo>
                  <a:lnTo>
                    <a:pt x="1045941" y="1118243"/>
                  </a:lnTo>
                  <a:close/>
                </a:path>
                <a:path w="4284980" h="1655445">
                  <a:moveTo>
                    <a:pt x="1069289" y="1118243"/>
                  </a:moveTo>
                  <a:lnTo>
                    <a:pt x="1056109" y="1118243"/>
                  </a:lnTo>
                  <a:lnTo>
                    <a:pt x="1057117" y="1128186"/>
                  </a:lnTo>
                  <a:lnTo>
                    <a:pt x="1069289" y="1118243"/>
                  </a:lnTo>
                  <a:close/>
                </a:path>
                <a:path w="4284980" h="1655445">
                  <a:moveTo>
                    <a:pt x="1049397" y="1105543"/>
                  </a:moveTo>
                  <a:lnTo>
                    <a:pt x="983106" y="1105543"/>
                  </a:lnTo>
                  <a:lnTo>
                    <a:pt x="972300" y="1118243"/>
                  </a:lnTo>
                  <a:lnTo>
                    <a:pt x="1045879" y="1118243"/>
                  </a:lnTo>
                  <a:lnTo>
                    <a:pt x="1049397" y="1105543"/>
                  </a:lnTo>
                  <a:close/>
                </a:path>
                <a:path w="4284980" h="1655445">
                  <a:moveTo>
                    <a:pt x="1068967" y="1105543"/>
                  </a:moveTo>
                  <a:lnTo>
                    <a:pt x="1050193" y="1105543"/>
                  </a:lnTo>
                  <a:lnTo>
                    <a:pt x="1046161" y="1118243"/>
                  </a:lnTo>
                  <a:lnTo>
                    <a:pt x="1064161" y="1118243"/>
                  </a:lnTo>
                  <a:lnTo>
                    <a:pt x="1068967" y="1105543"/>
                  </a:lnTo>
                  <a:close/>
                </a:path>
                <a:path w="4284980" h="1655445">
                  <a:moveTo>
                    <a:pt x="1077532" y="1105543"/>
                  </a:moveTo>
                  <a:lnTo>
                    <a:pt x="1068967" y="1105543"/>
                  </a:lnTo>
                  <a:lnTo>
                    <a:pt x="1064894" y="1118243"/>
                  </a:lnTo>
                  <a:lnTo>
                    <a:pt x="1077532" y="1105543"/>
                  </a:lnTo>
                  <a:close/>
                </a:path>
                <a:path w="4284980" h="1655445">
                  <a:moveTo>
                    <a:pt x="1090924" y="1105543"/>
                  </a:moveTo>
                  <a:lnTo>
                    <a:pt x="1077532" y="1105543"/>
                  </a:lnTo>
                  <a:lnTo>
                    <a:pt x="1077145" y="1118243"/>
                  </a:lnTo>
                  <a:lnTo>
                    <a:pt x="1087867" y="1118243"/>
                  </a:lnTo>
                  <a:lnTo>
                    <a:pt x="1089866" y="1114949"/>
                  </a:lnTo>
                  <a:lnTo>
                    <a:pt x="1090924" y="1105543"/>
                  </a:lnTo>
                  <a:close/>
                </a:path>
                <a:path w="4284980" h="1655445">
                  <a:moveTo>
                    <a:pt x="1089866" y="1114949"/>
                  </a:moveTo>
                  <a:lnTo>
                    <a:pt x="1087867" y="1118243"/>
                  </a:lnTo>
                  <a:lnTo>
                    <a:pt x="1089495" y="1118243"/>
                  </a:lnTo>
                  <a:lnTo>
                    <a:pt x="1089866" y="1114949"/>
                  </a:lnTo>
                  <a:close/>
                </a:path>
                <a:path w="4284980" h="1655445">
                  <a:moveTo>
                    <a:pt x="1096715" y="1105543"/>
                  </a:moveTo>
                  <a:lnTo>
                    <a:pt x="1095573" y="1105543"/>
                  </a:lnTo>
                  <a:lnTo>
                    <a:pt x="1089866" y="1114949"/>
                  </a:lnTo>
                  <a:lnTo>
                    <a:pt x="1089495" y="1118243"/>
                  </a:lnTo>
                  <a:lnTo>
                    <a:pt x="1090757" y="1118243"/>
                  </a:lnTo>
                  <a:lnTo>
                    <a:pt x="1096715" y="1105543"/>
                  </a:lnTo>
                  <a:close/>
                </a:path>
                <a:path w="4284980" h="1655445">
                  <a:moveTo>
                    <a:pt x="1072078" y="1092843"/>
                  </a:moveTo>
                  <a:lnTo>
                    <a:pt x="1005935" y="1092843"/>
                  </a:lnTo>
                  <a:lnTo>
                    <a:pt x="995071" y="1105543"/>
                  </a:lnTo>
                  <a:lnTo>
                    <a:pt x="1064610" y="1105543"/>
                  </a:lnTo>
                  <a:lnTo>
                    <a:pt x="1072078" y="1092843"/>
                  </a:lnTo>
                  <a:close/>
                </a:path>
                <a:path w="4284980" h="1655445">
                  <a:moveTo>
                    <a:pt x="1080548" y="1092843"/>
                  </a:moveTo>
                  <a:lnTo>
                    <a:pt x="1077323" y="1092843"/>
                  </a:lnTo>
                  <a:lnTo>
                    <a:pt x="1068883" y="1105543"/>
                  </a:lnTo>
                  <a:lnTo>
                    <a:pt x="1077574" y="1105543"/>
                  </a:lnTo>
                  <a:lnTo>
                    <a:pt x="1080548" y="1092843"/>
                  </a:lnTo>
                  <a:close/>
                </a:path>
                <a:path w="4284980" h="1655445">
                  <a:moveTo>
                    <a:pt x="1095363" y="1092843"/>
                  </a:moveTo>
                  <a:lnTo>
                    <a:pt x="1083280" y="1092843"/>
                  </a:lnTo>
                  <a:lnTo>
                    <a:pt x="1082747" y="1105543"/>
                  </a:lnTo>
                  <a:lnTo>
                    <a:pt x="1087121" y="1105543"/>
                  </a:lnTo>
                  <a:lnTo>
                    <a:pt x="1095363" y="1092843"/>
                  </a:lnTo>
                  <a:close/>
                </a:path>
                <a:path w="4284980" h="1655445">
                  <a:moveTo>
                    <a:pt x="1125378" y="1092843"/>
                  </a:moveTo>
                  <a:lnTo>
                    <a:pt x="1103175" y="1092843"/>
                  </a:lnTo>
                  <a:lnTo>
                    <a:pt x="1095479" y="1105543"/>
                  </a:lnTo>
                  <a:lnTo>
                    <a:pt x="1117189" y="1105543"/>
                  </a:lnTo>
                  <a:lnTo>
                    <a:pt x="1125378" y="1092843"/>
                  </a:lnTo>
                  <a:close/>
                </a:path>
                <a:path w="4284980" h="1655445">
                  <a:moveTo>
                    <a:pt x="1129651" y="1092843"/>
                  </a:moveTo>
                  <a:lnTo>
                    <a:pt x="1127572" y="1092843"/>
                  </a:lnTo>
                  <a:lnTo>
                    <a:pt x="1119508" y="1105543"/>
                  </a:lnTo>
                  <a:lnTo>
                    <a:pt x="1123359" y="1105543"/>
                  </a:lnTo>
                  <a:lnTo>
                    <a:pt x="1129651" y="1092843"/>
                  </a:lnTo>
                  <a:close/>
                </a:path>
                <a:path w="4284980" h="1655445">
                  <a:moveTo>
                    <a:pt x="1027521" y="1088363"/>
                  </a:moveTo>
                  <a:lnTo>
                    <a:pt x="1025795" y="1092843"/>
                  </a:lnTo>
                  <a:lnTo>
                    <a:pt x="1027713" y="1089175"/>
                  </a:lnTo>
                  <a:lnTo>
                    <a:pt x="1027521" y="1088363"/>
                  </a:lnTo>
                  <a:close/>
                </a:path>
                <a:path w="4284980" h="1655445">
                  <a:moveTo>
                    <a:pt x="1028316" y="1088020"/>
                  </a:moveTo>
                  <a:lnTo>
                    <a:pt x="1027713" y="1089175"/>
                  </a:lnTo>
                  <a:lnTo>
                    <a:pt x="1028581" y="1092843"/>
                  </a:lnTo>
                  <a:lnTo>
                    <a:pt x="1029994" y="1092843"/>
                  </a:lnTo>
                  <a:lnTo>
                    <a:pt x="1028316" y="1088020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040499" y="1080143"/>
                  </a:lnTo>
                  <a:lnTo>
                    <a:pt x="1029994" y="1092843"/>
                  </a:lnTo>
                  <a:lnTo>
                    <a:pt x="1150409" y="1092843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150409" y="1092843"/>
                  </a:lnTo>
                  <a:lnTo>
                    <a:pt x="1156346" y="1085175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346" y="1085175"/>
                  </a:moveTo>
                  <a:lnTo>
                    <a:pt x="1150409" y="1092843"/>
                  </a:lnTo>
                  <a:lnTo>
                    <a:pt x="1155675" y="1092843"/>
                  </a:lnTo>
                  <a:lnTo>
                    <a:pt x="1156346" y="1085175"/>
                  </a:lnTo>
                  <a:close/>
                </a:path>
                <a:path w="4284980" h="1655445">
                  <a:moveTo>
                    <a:pt x="1028001" y="1087114"/>
                  </a:moveTo>
                  <a:lnTo>
                    <a:pt x="1027521" y="1088363"/>
                  </a:lnTo>
                  <a:lnTo>
                    <a:pt x="1027713" y="1089175"/>
                  </a:lnTo>
                  <a:lnTo>
                    <a:pt x="1028316" y="1088020"/>
                  </a:lnTo>
                  <a:lnTo>
                    <a:pt x="1028001" y="1087114"/>
                  </a:lnTo>
                  <a:close/>
                </a:path>
                <a:path w="4284980" h="1655445">
                  <a:moveTo>
                    <a:pt x="1025576" y="1080143"/>
                  </a:moveTo>
                  <a:lnTo>
                    <a:pt x="1027521" y="1088363"/>
                  </a:lnTo>
                  <a:lnTo>
                    <a:pt x="1028001" y="1087114"/>
                  </a:lnTo>
                  <a:lnTo>
                    <a:pt x="1025576" y="1080143"/>
                  </a:lnTo>
                  <a:close/>
                </a:path>
                <a:path w="4284980" h="1655445">
                  <a:moveTo>
                    <a:pt x="1032434" y="1080143"/>
                  </a:moveTo>
                  <a:lnTo>
                    <a:pt x="1030685" y="1080143"/>
                  </a:lnTo>
                  <a:lnTo>
                    <a:pt x="1028001" y="1087114"/>
                  </a:lnTo>
                  <a:lnTo>
                    <a:pt x="1028316" y="1088020"/>
                  </a:lnTo>
                  <a:lnTo>
                    <a:pt x="1032434" y="1080143"/>
                  </a:lnTo>
                  <a:close/>
                </a:path>
                <a:path w="4284980" h="1655445">
                  <a:moveTo>
                    <a:pt x="1160242" y="1080143"/>
                  </a:moveTo>
                  <a:lnTo>
                    <a:pt x="1156787" y="1080143"/>
                  </a:lnTo>
                  <a:lnTo>
                    <a:pt x="1156346" y="1085175"/>
                  </a:lnTo>
                  <a:lnTo>
                    <a:pt x="1160242" y="1080143"/>
                  </a:lnTo>
                  <a:close/>
                </a:path>
                <a:path w="4284980" h="1655445">
                  <a:moveTo>
                    <a:pt x="1031670" y="1067443"/>
                  </a:moveTo>
                  <a:lnTo>
                    <a:pt x="1027146" y="1067443"/>
                  </a:lnTo>
                  <a:lnTo>
                    <a:pt x="1017733" y="1080143"/>
                  </a:lnTo>
                  <a:lnTo>
                    <a:pt x="1029115" y="1080143"/>
                  </a:lnTo>
                  <a:lnTo>
                    <a:pt x="1031670" y="1067443"/>
                  </a:lnTo>
                  <a:close/>
                </a:path>
                <a:path w="4284980" h="1655445">
                  <a:moveTo>
                    <a:pt x="1069187" y="1067443"/>
                  </a:moveTo>
                  <a:lnTo>
                    <a:pt x="1060328" y="1067443"/>
                  </a:lnTo>
                  <a:lnTo>
                    <a:pt x="1052622" y="1080143"/>
                  </a:lnTo>
                  <a:lnTo>
                    <a:pt x="1065731" y="1080143"/>
                  </a:lnTo>
                  <a:lnTo>
                    <a:pt x="1069187" y="1067443"/>
                  </a:lnTo>
                  <a:close/>
                </a:path>
                <a:path w="4284980" h="1655445">
                  <a:moveTo>
                    <a:pt x="1130400" y="1067443"/>
                  </a:moveTo>
                  <a:lnTo>
                    <a:pt x="1073291" y="1067443"/>
                  </a:lnTo>
                  <a:lnTo>
                    <a:pt x="1065731" y="1080143"/>
                  </a:lnTo>
                  <a:lnTo>
                    <a:pt x="1127677" y="1080143"/>
                  </a:lnTo>
                  <a:lnTo>
                    <a:pt x="1130400" y="1067443"/>
                  </a:lnTo>
                  <a:close/>
                </a:path>
                <a:path w="4284980" h="1655445">
                  <a:moveTo>
                    <a:pt x="1163090" y="1067443"/>
                  </a:moveTo>
                  <a:lnTo>
                    <a:pt x="1135792" y="1067443"/>
                  </a:lnTo>
                  <a:lnTo>
                    <a:pt x="1134871" y="1080143"/>
                  </a:lnTo>
                  <a:lnTo>
                    <a:pt x="1163676" y="1080143"/>
                  </a:lnTo>
                  <a:lnTo>
                    <a:pt x="1163090" y="1067443"/>
                  </a:lnTo>
                  <a:close/>
                </a:path>
                <a:path w="4284980" h="1655445">
                  <a:moveTo>
                    <a:pt x="1185267" y="1067443"/>
                  </a:moveTo>
                  <a:lnTo>
                    <a:pt x="1175753" y="1067443"/>
                  </a:lnTo>
                  <a:lnTo>
                    <a:pt x="1168466" y="1080143"/>
                  </a:lnTo>
                  <a:lnTo>
                    <a:pt x="1178911" y="1080143"/>
                  </a:lnTo>
                  <a:lnTo>
                    <a:pt x="1185267" y="1067443"/>
                  </a:lnTo>
                  <a:close/>
                </a:path>
                <a:path w="4284980" h="1655445">
                  <a:moveTo>
                    <a:pt x="1082285" y="1063086"/>
                  </a:moveTo>
                  <a:lnTo>
                    <a:pt x="1079469" y="1067443"/>
                  </a:lnTo>
                  <a:lnTo>
                    <a:pt x="1082307" y="1067443"/>
                  </a:lnTo>
                  <a:lnTo>
                    <a:pt x="1082285" y="1063086"/>
                  </a:lnTo>
                  <a:close/>
                </a:path>
                <a:path w="4284980" h="1655445">
                  <a:moveTo>
                    <a:pt x="1152022" y="1054743"/>
                  </a:moveTo>
                  <a:lnTo>
                    <a:pt x="1095741" y="1054743"/>
                  </a:lnTo>
                  <a:lnTo>
                    <a:pt x="1086538" y="1067443"/>
                  </a:lnTo>
                  <a:lnTo>
                    <a:pt x="1148252" y="1067443"/>
                  </a:lnTo>
                  <a:lnTo>
                    <a:pt x="1152022" y="1054743"/>
                  </a:lnTo>
                  <a:close/>
                </a:path>
                <a:path w="4284980" h="1655445">
                  <a:moveTo>
                    <a:pt x="1157273" y="1059465"/>
                  </a:moveTo>
                  <a:lnTo>
                    <a:pt x="1152642" y="1067443"/>
                  </a:lnTo>
                  <a:lnTo>
                    <a:pt x="1157205" y="1067443"/>
                  </a:lnTo>
                  <a:lnTo>
                    <a:pt x="1157431" y="1067211"/>
                  </a:lnTo>
                  <a:lnTo>
                    <a:pt x="1157273" y="1059465"/>
                  </a:lnTo>
                  <a:close/>
                </a:path>
                <a:path w="4284980" h="1655445">
                  <a:moveTo>
                    <a:pt x="1161317" y="1063210"/>
                  </a:moveTo>
                  <a:lnTo>
                    <a:pt x="1157431" y="1067211"/>
                  </a:lnTo>
                  <a:lnTo>
                    <a:pt x="1157435" y="1067443"/>
                  </a:lnTo>
                  <a:lnTo>
                    <a:pt x="1161317" y="1063210"/>
                  </a:lnTo>
                  <a:close/>
                </a:path>
                <a:path w="4284980" h="1655445">
                  <a:moveTo>
                    <a:pt x="1175409" y="1054743"/>
                  </a:moveTo>
                  <a:lnTo>
                    <a:pt x="1170859" y="1054743"/>
                  </a:lnTo>
                  <a:lnTo>
                    <a:pt x="1162933" y="1067443"/>
                  </a:lnTo>
                  <a:lnTo>
                    <a:pt x="1167233" y="1067443"/>
                  </a:lnTo>
                  <a:lnTo>
                    <a:pt x="1175409" y="1054743"/>
                  </a:lnTo>
                  <a:close/>
                </a:path>
                <a:path w="4284980" h="1655445">
                  <a:moveTo>
                    <a:pt x="1196597" y="1054743"/>
                  </a:moveTo>
                  <a:lnTo>
                    <a:pt x="1191958" y="1054743"/>
                  </a:lnTo>
                  <a:lnTo>
                    <a:pt x="1176848" y="1067443"/>
                  </a:lnTo>
                  <a:lnTo>
                    <a:pt x="1185497" y="1067443"/>
                  </a:lnTo>
                  <a:lnTo>
                    <a:pt x="1196597" y="1054743"/>
                  </a:lnTo>
                  <a:close/>
                </a:path>
                <a:path w="4284980" h="1655445">
                  <a:moveTo>
                    <a:pt x="1207885" y="1054743"/>
                  </a:moveTo>
                  <a:lnTo>
                    <a:pt x="1196597" y="1054743"/>
                  </a:lnTo>
                  <a:lnTo>
                    <a:pt x="1199780" y="1067443"/>
                  </a:lnTo>
                  <a:lnTo>
                    <a:pt x="1202241" y="1067443"/>
                  </a:lnTo>
                  <a:lnTo>
                    <a:pt x="1207885" y="1054743"/>
                  </a:lnTo>
                  <a:close/>
                </a:path>
                <a:path w="4284980" h="1655445">
                  <a:moveTo>
                    <a:pt x="1227988" y="1054743"/>
                  </a:moveTo>
                  <a:lnTo>
                    <a:pt x="1220219" y="1054743"/>
                  </a:lnTo>
                  <a:lnTo>
                    <a:pt x="1218167" y="1067443"/>
                  </a:lnTo>
                  <a:lnTo>
                    <a:pt x="1227988" y="1054743"/>
                  </a:lnTo>
                  <a:close/>
                </a:path>
                <a:path w="4284980" h="1655445">
                  <a:moveTo>
                    <a:pt x="1169079" y="1054743"/>
                  </a:moveTo>
                  <a:lnTo>
                    <a:pt x="1160014" y="1054743"/>
                  </a:lnTo>
                  <a:lnTo>
                    <a:pt x="1157273" y="1059465"/>
                  </a:lnTo>
                  <a:lnTo>
                    <a:pt x="1157431" y="1067211"/>
                  </a:lnTo>
                  <a:lnTo>
                    <a:pt x="1161430" y="1063086"/>
                  </a:lnTo>
                  <a:lnTo>
                    <a:pt x="1169079" y="1054743"/>
                  </a:lnTo>
                  <a:close/>
                </a:path>
                <a:path w="4284980" h="1655445">
                  <a:moveTo>
                    <a:pt x="1169540" y="1054743"/>
                  </a:moveTo>
                  <a:lnTo>
                    <a:pt x="1169079" y="1054743"/>
                  </a:lnTo>
                  <a:lnTo>
                    <a:pt x="1161317" y="1063210"/>
                  </a:lnTo>
                  <a:lnTo>
                    <a:pt x="1169540" y="1054743"/>
                  </a:lnTo>
                  <a:close/>
                </a:path>
                <a:path w="4284980" h="1655445">
                  <a:moveTo>
                    <a:pt x="1087677" y="1054743"/>
                  </a:moveTo>
                  <a:lnTo>
                    <a:pt x="1082244" y="1054743"/>
                  </a:lnTo>
                  <a:lnTo>
                    <a:pt x="1082285" y="1063086"/>
                  </a:lnTo>
                  <a:lnTo>
                    <a:pt x="1087677" y="1054743"/>
                  </a:lnTo>
                  <a:close/>
                </a:path>
                <a:path w="4284980" h="1655445">
                  <a:moveTo>
                    <a:pt x="1160014" y="1054743"/>
                  </a:moveTo>
                  <a:lnTo>
                    <a:pt x="1157177" y="1054743"/>
                  </a:lnTo>
                  <a:lnTo>
                    <a:pt x="1157273" y="1059465"/>
                  </a:lnTo>
                  <a:lnTo>
                    <a:pt x="1160014" y="1054743"/>
                  </a:lnTo>
                  <a:close/>
                </a:path>
                <a:path w="4284980" h="1655445">
                  <a:moveTo>
                    <a:pt x="1095029" y="1042043"/>
                  </a:moveTo>
                  <a:lnTo>
                    <a:pt x="1084370" y="1042043"/>
                  </a:lnTo>
                  <a:lnTo>
                    <a:pt x="1078851" y="1054743"/>
                  </a:lnTo>
                  <a:lnTo>
                    <a:pt x="1088476" y="1054743"/>
                  </a:lnTo>
                  <a:lnTo>
                    <a:pt x="1095029" y="1042043"/>
                  </a:lnTo>
                  <a:close/>
                </a:path>
                <a:path w="4284980" h="1655445">
                  <a:moveTo>
                    <a:pt x="1103427" y="1042043"/>
                  </a:moveTo>
                  <a:lnTo>
                    <a:pt x="1094781" y="1054743"/>
                  </a:lnTo>
                  <a:lnTo>
                    <a:pt x="1097539" y="1054743"/>
                  </a:lnTo>
                  <a:lnTo>
                    <a:pt x="1103427" y="1042043"/>
                  </a:lnTo>
                  <a:close/>
                </a:path>
                <a:path w="4284980" h="1655445">
                  <a:moveTo>
                    <a:pt x="1182732" y="1042043"/>
                  </a:moveTo>
                  <a:lnTo>
                    <a:pt x="1113091" y="1042043"/>
                  </a:lnTo>
                  <a:lnTo>
                    <a:pt x="1111039" y="1054743"/>
                  </a:lnTo>
                  <a:lnTo>
                    <a:pt x="1172917" y="1054743"/>
                  </a:lnTo>
                  <a:lnTo>
                    <a:pt x="1182732" y="1042043"/>
                  </a:lnTo>
                  <a:close/>
                </a:path>
                <a:path w="4284980" h="1655445">
                  <a:moveTo>
                    <a:pt x="1180403" y="1052470"/>
                  </a:moveTo>
                  <a:lnTo>
                    <a:pt x="1177006" y="1054743"/>
                  </a:lnTo>
                  <a:lnTo>
                    <a:pt x="1179896" y="1054743"/>
                  </a:lnTo>
                  <a:lnTo>
                    <a:pt x="1180403" y="1052470"/>
                  </a:lnTo>
                  <a:close/>
                </a:path>
                <a:path w="4284980" h="1655445">
                  <a:moveTo>
                    <a:pt x="1182656" y="1050963"/>
                  </a:moveTo>
                  <a:lnTo>
                    <a:pt x="1180403" y="1052470"/>
                  </a:lnTo>
                  <a:lnTo>
                    <a:pt x="1179896" y="1054743"/>
                  </a:lnTo>
                  <a:lnTo>
                    <a:pt x="1182656" y="1050963"/>
                  </a:lnTo>
                  <a:close/>
                </a:path>
                <a:path w="4284980" h="1655445">
                  <a:moveTo>
                    <a:pt x="1210439" y="1042043"/>
                  </a:moveTo>
                  <a:lnTo>
                    <a:pt x="1195988" y="1042043"/>
                  </a:lnTo>
                  <a:lnTo>
                    <a:pt x="1182656" y="1050963"/>
                  </a:lnTo>
                  <a:lnTo>
                    <a:pt x="1179896" y="1054743"/>
                  </a:lnTo>
                  <a:lnTo>
                    <a:pt x="1205319" y="1054743"/>
                  </a:lnTo>
                  <a:lnTo>
                    <a:pt x="1210439" y="1042043"/>
                  </a:lnTo>
                  <a:close/>
                </a:path>
                <a:path w="4284980" h="1655445">
                  <a:moveTo>
                    <a:pt x="1229536" y="1042043"/>
                  </a:moveTo>
                  <a:lnTo>
                    <a:pt x="1215716" y="1042043"/>
                  </a:lnTo>
                  <a:lnTo>
                    <a:pt x="1208817" y="1054743"/>
                  </a:lnTo>
                  <a:lnTo>
                    <a:pt x="1221810" y="1054743"/>
                  </a:lnTo>
                  <a:lnTo>
                    <a:pt x="1229536" y="1042043"/>
                  </a:lnTo>
                  <a:close/>
                </a:path>
                <a:path w="4284980" h="1655445">
                  <a:moveTo>
                    <a:pt x="1234260" y="1042043"/>
                  </a:moveTo>
                  <a:lnTo>
                    <a:pt x="1229947" y="1042043"/>
                  </a:lnTo>
                  <a:lnTo>
                    <a:pt x="1223734" y="1054743"/>
                  </a:lnTo>
                  <a:lnTo>
                    <a:pt x="1226376" y="1054743"/>
                  </a:lnTo>
                  <a:lnTo>
                    <a:pt x="1234260" y="1042043"/>
                  </a:lnTo>
                  <a:close/>
                </a:path>
                <a:path w="4284980" h="1655445">
                  <a:moveTo>
                    <a:pt x="1251139" y="1042043"/>
                  </a:moveTo>
                  <a:lnTo>
                    <a:pt x="1234260" y="1042043"/>
                  </a:lnTo>
                  <a:lnTo>
                    <a:pt x="1235580" y="1054743"/>
                  </a:lnTo>
                  <a:lnTo>
                    <a:pt x="1243883" y="1054743"/>
                  </a:lnTo>
                  <a:lnTo>
                    <a:pt x="1251139" y="1042043"/>
                  </a:lnTo>
                  <a:close/>
                </a:path>
                <a:path w="4284980" h="1655445">
                  <a:moveTo>
                    <a:pt x="1252281" y="1042043"/>
                  </a:moveTo>
                  <a:lnTo>
                    <a:pt x="1243883" y="1054743"/>
                  </a:lnTo>
                  <a:lnTo>
                    <a:pt x="1249914" y="1054743"/>
                  </a:lnTo>
                  <a:lnTo>
                    <a:pt x="1252281" y="1042043"/>
                  </a:lnTo>
                  <a:close/>
                </a:path>
                <a:path w="4284980" h="1655445">
                  <a:moveTo>
                    <a:pt x="1189169" y="1042043"/>
                  </a:moveTo>
                  <a:lnTo>
                    <a:pt x="1182732" y="1042043"/>
                  </a:lnTo>
                  <a:lnTo>
                    <a:pt x="1180403" y="1052470"/>
                  </a:lnTo>
                  <a:lnTo>
                    <a:pt x="1182656" y="1050963"/>
                  </a:lnTo>
                  <a:lnTo>
                    <a:pt x="1189169" y="1042043"/>
                  </a:lnTo>
                  <a:close/>
                </a:path>
                <a:path w="4284980" h="1655445">
                  <a:moveTo>
                    <a:pt x="1115028" y="1029343"/>
                  </a:moveTo>
                  <a:lnTo>
                    <a:pt x="1102798" y="1029343"/>
                  </a:lnTo>
                  <a:lnTo>
                    <a:pt x="1099597" y="1042043"/>
                  </a:lnTo>
                  <a:lnTo>
                    <a:pt x="1104547" y="1042043"/>
                  </a:lnTo>
                  <a:lnTo>
                    <a:pt x="1115028" y="1029343"/>
                  </a:lnTo>
                  <a:close/>
                </a:path>
                <a:path w="4284980" h="1655445">
                  <a:moveTo>
                    <a:pt x="1114014" y="1036332"/>
                  </a:moveTo>
                  <a:lnTo>
                    <a:pt x="1111315" y="1042043"/>
                  </a:lnTo>
                  <a:lnTo>
                    <a:pt x="1113186" y="1042043"/>
                  </a:lnTo>
                  <a:lnTo>
                    <a:pt x="1114014" y="1036332"/>
                  </a:lnTo>
                  <a:close/>
                </a:path>
                <a:path w="4284980" h="1655445">
                  <a:moveTo>
                    <a:pt x="1119971" y="1029343"/>
                  </a:moveTo>
                  <a:lnTo>
                    <a:pt x="1117317" y="1029343"/>
                  </a:lnTo>
                  <a:lnTo>
                    <a:pt x="1114014" y="1036332"/>
                  </a:lnTo>
                  <a:lnTo>
                    <a:pt x="1113186" y="1042043"/>
                  </a:lnTo>
                  <a:lnTo>
                    <a:pt x="1119971" y="1029343"/>
                  </a:lnTo>
                  <a:close/>
                </a:path>
                <a:path w="4284980" h="1655445">
                  <a:moveTo>
                    <a:pt x="1125562" y="1029343"/>
                  </a:moveTo>
                  <a:lnTo>
                    <a:pt x="1119971" y="1029343"/>
                  </a:lnTo>
                  <a:lnTo>
                    <a:pt x="1113186" y="1042043"/>
                  </a:lnTo>
                  <a:lnTo>
                    <a:pt x="1117698" y="1042043"/>
                  </a:lnTo>
                  <a:lnTo>
                    <a:pt x="1125562" y="1029343"/>
                  </a:lnTo>
                  <a:close/>
                </a:path>
                <a:path w="4284980" h="1655445">
                  <a:moveTo>
                    <a:pt x="1142148" y="1029343"/>
                  </a:moveTo>
                  <a:lnTo>
                    <a:pt x="1125562" y="1029343"/>
                  </a:lnTo>
                  <a:lnTo>
                    <a:pt x="1127185" y="1042043"/>
                  </a:lnTo>
                  <a:lnTo>
                    <a:pt x="1132915" y="1042043"/>
                  </a:lnTo>
                  <a:lnTo>
                    <a:pt x="1142148" y="1029343"/>
                  </a:lnTo>
                  <a:close/>
                </a:path>
                <a:path w="4284980" h="1655445">
                  <a:moveTo>
                    <a:pt x="1146034" y="1029343"/>
                  </a:moveTo>
                  <a:lnTo>
                    <a:pt x="1137084" y="1042043"/>
                  </a:lnTo>
                  <a:lnTo>
                    <a:pt x="1151142" y="1042043"/>
                  </a:lnTo>
                  <a:lnTo>
                    <a:pt x="1146034" y="1029343"/>
                  </a:lnTo>
                  <a:close/>
                </a:path>
                <a:path w="4284980" h="1655445">
                  <a:moveTo>
                    <a:pt x="1210251" y="1029343"/>
                  </a:moveTo>
                  <a:lnTo>
                    <a:pt x="1159729" y="1029343"/>
                  </a:lnTo>
                  <a:lnTo>
                    <a:pt x="1151142" y="1042043"/>
                  </a:lnTo>
                  <a:lnTo>
                    <a:pt x="1201207" y="1042043"/>
                  </a:lnTo>
                  <a:lnTo>
                    <a:pt x="1210251" y="1029343"/>
                  </a:lnTo>
                  <a:close/>
                </a:path>
                <a:path w="4284980" h="1655445">
                  <a:moveTo>
                    <a:pt x="1209903" y="1037452"/>
                  </a:moveTo>
                  <a:lnTo>
                    <a:pt x="1205069" y="1042043"/>
                  </a:lnTo>
                  <a:lnTo>
                    <a:pt x="1209706" y="1042043"/>
                  </a:lnTo>
                  <a:lnTo>
                    <a:pt x="1209903" y="1037452"/>
                  </a:lnTo>
                  <a:close/>
                </a:path>
                <a:path w="4284980" h="1655445">
                  <a:moveTo>
                    <a:pt x="1267327" y="1029343"/>
                  </a:moveTo>
                  <a:lnTo>
                    <a:pt x="1231965" y="1029343"/>
                  </a:lnTo>
                  <a:lnTo>
                    <a:pt x="1216854" y="1042043"/>
                  </a:lnTo>
                  <a:lnTo>
                    <a:pt x="1261443" y="1042043"/>
                  </a:lnTo>
                  <a:lnTo>
                    <a:pt x="1267327" y="1029343"/>
                  </a:lnTo>
                  <a:close/>
                </a:path>
                <a:path w="4284980" h="1655445">
                  <a:moveTo>
                    <a:pt x="1276992" y="1029343"/>
                  </a:moveTo>
                  <a:lnTo>
                    <a:pt x="1270511" y="1029343"/>
                  </a:lnTo>
                  <a:lnTo>
                    <a:pt x="1263010" y="1042043"/>
                  </a:lnTo>
                  <a:lnTo>
                    <a:pt x="1268071" y="1042043"/>
                  </a:lnTo>
                  <a:lnTo>
                    <a:pt x="1276805" y="1033458"/>
                  </a:lnTo>
                  <a:lnTo>
                    <a:pt x="1276992" y="1029343"/>
                  </a:lnTo>
                  <a:close/>
                </a:path>
                <a:path w="4284980" h="1655445">
                  <a:moveTo>
                    <a:pt x="1283966" y="1029343"/>
                  </a:moveTo>
                  <a:lnTo>
                    <a:pt x="1280992" y="1029343"/>
                  </a:lnTo>
                  <a:lnTo>
                    <a:pt x="1276805" y="1033458"/>
                  </a:lnTo>
                  <a:lnTo>
                    <a:pt x="1276416" y="1042043"/>
                  </a:lnTo>
                  <a:lnTo>
                    <a:pt x="1283966" y="1029343"/>
                  </a:lnTo>
                  <a:close/>
                </a:path>
                <a:path w="4284980" h="1655445">
                  <a:moveTo>
                    <a:pt x="1218440" y="1029343"/>
                  </a:moveTo>
                  <a:lnTo>
                    <a:pt x="1210251" y="1029343"/>
                  </a:lnTo>
                  <a:lnTo>
                    <a:pt x="1209903" y="1037452"/>
                  </a:lnTo>
                  <a:lnTo>
                    <a:pt x="1218440" y="1029343"/>
                  </a:lnTo>
                  <a:close/>
                </a:path>
                <a:path w="4284980" h="1655445">
                  <a:moveTo>
                    <a:pt x="1117317" y="1029343"/>
                  </a:moveTo>
                  <a:lnTo>
                    <a:pt x="1115028" y="1029343"/>
                  </a:lnTo>
                  <a:lnTo>
                    <a:pt x="1114014" y="1036332"/>
                  </a:lnTo>
                  <a:lnTo>
                    <a:pt x="1117317" y="1029343"/>
                  </a:lnTo>
                  <a:close/>
                </a:path>
                <a:path w="4284980" h="1655445">
                  <a:moveTo>
                    <a:pt x="1280992" y="1029343"/>
                  </a:moveTo>
                  <a:lnTo>
                    <a:pt x="1276992" y="1029343"/>
                  </a:lnTo>
                  <a:lnTo>
                    <a:pt x="1276805" y="1033458"/>
                  </a:lnTo>
                  <a:lnTo>
                    <a:pt x="1280992" y="1029343"/>
                  </a:lnTo>
                  <a:close/>
                </a:path>
                <a:path w="4284980" h="1655445">
                  <a:moveTo>
                    <a:pt x="1237318" y="1016643"/>
                  </a:moveTo>
                  <a:lnTo>
                    <a:pt x="1188206" y="1016643"/>
                  </a:lnTo>
                  <a:lnTo>
                    <a:pt x="1174742" y="1029343"/>
                  </a:lnTo>
                  <a:lnTo>
                    <a:pt x="1230737" y="1029343"/>
                  </a:lnTo>
                  <a:lnTo>
                    <a:pt x="1237318" y="1016643"/>
                  </a:lnTo>
                  <a:close/>
                </a:path>
                <a:path w="4284980" h="1655445">
                  <a:moveTo>
                    <a:pt x="1290650" y="1016643"/>
                  </a:moveTo>
                  <a:lnTo>
                    <a:pt x="1257066" y="1016643"/>
                  </a:lnTo>
                  <a:lnTo>
                    <a:pt x="1247667" y="1029343"/>
                  </a:lnTo>
                  <a:lnTo>
                    <a:pt x="1290613" y="1029343"/>
                  </a:lnTo>
                  <a:lnTo>
                    <a:pt x="1290650" y="1016643"/>
                  </a:lnTo>
                  <a:close/>
                </a:path>
                <a:path w="4284980" h="1655445">
                  <a:moveTo>
                    <a:pt x="1319553" y="1003943"/>
                  </a:moveTo>
                  <a:lnTo>
                    <a:pt x="1280403" y="1003943"/>
                  </a:lnTo>
                  <a:lnTo>
                    <a:pt x="1273992" y="1016643"/>
                  </a:lnTo>
                  <a:lnTo>
                    <a:pt x="1297128" y="1016643"/>
                  </a:lnTo>
                  <a:lnTo>
                    <a:pt x="1290613" y="1029343"/>
                  </a:lnTo>
                  <a:lnTo>
                    <a:pt x="1299602" y="1029343"/>
                  </a:lnTo>
                  <a:lnTo>
                    <a:pt x="1309122" y="1016643"/>
                  </a:lnTo>
                  <a:lnTo>
                    <a:pt x="1319553" y="1003943"/>
                  </a:lnTo>
                  <a:close/>
                </a:path>
                <a:path w="4284980" h="1655445">
                  <a:moveTo>
                    <a:pt x="1314797" y="1016643"/>
                  </a:moveTo>
                  <a:lnTo>
                    <a:pt x="1310554" y="1016643"/>
                  </a:lnTo>
                  <a:lnTo>
                    <a:pt x="1303030" y="1029343"/>
                  </a:lnTo>
                  <a:lnTo>
                    <a:pt x="1303881" y="1029343"/>
                  </a:lnTo>
                  <a:lnTo>
                    <a:pt x="1314797" y="1016643"/>
                  </a:lnTo>
                  <a:close/>
                </a:path>
                <a:path w="4284980" h="1655445">
                  <a:moveTo>
                    <a:pt x="1178006" y="1015673"/>
                  </a:moveTo>
                  <a:lnTo>
                    <a:pt x="1177225" y="1016643"/>
                  </a:lnTo>
                  <a:lnTo>
                    <a:pt x="1178178" y="1016643"/>
                  </a:lnTo>
                  <a:lnTo>
                    <a:pt x="1178006" y="1015673"/>
                  </a:lnTo>
                  <a:close/>
                </a:path>
                <a:path w="4284980" h="1655445">
                  <a:moveTo>
                    <a:pt x="1196673" y="1003943"/>
                  </a:moveTo>
                  <a:lnTo>
                    <a:pt x="1187738" y="1003943"/>
                  </a:lnTo>
                  <a:lnTo>
                    <a:pt x="1185885" y="1016643"/>
                  </a:lnTo>
                  <a:lnTo>
                    <a:pt x="1196286" y="1016643"/>
                  </a:lnTo>
                  <a:lnTo>
                    <a:pt x="1196673" y="1003943"/>
                  </a:lnTo>
                  <a:close/>
                </a:path>
                <a:path w="4284980" h="1655445">
                  <a:moveTo>
                    <a:pt x="1206848" y="1003943"/>
                  </a:moveTo>
                  <a:lnTo>
                    <a:pt x="1200638" y="1003943"/>
                  </a:lnTo>
                  <a:lnTo>
                    <a:pt x="1199445" y="1016643"/>
                  </a:lnTo>
                  <a:lnTo>
                    <a:pt x="1206848" y="1003943"/>
                  </a:lnTo>
                  <a:close/>
                </a:path>
                <a:path w="4284980" h="1655445">
                  <a:moveTo>
                    <a:pt x="1208188" y="1003943"/>
                  </a:moveTo>
                  <a:lnTo>
                    <a:pt x="1199528" y="1016643"/>
                  </a:lnTo>
                  <a:lnTo>
                    <a:pt x="1209340" y="1016643"/>
                  </a:lnTo>
                  <a:lnTo>
                    <a:pt x="1208188" y="1003943"/>
                  </a:lnTo>
                  <a:close/>
                </a:path>
                <a:path w="4284980" h="1655445">
                  <a:moveTo>
                    <a:pt x="1275193" y="1003943"/>
                  </a:moveTo>
                  <a:lnTo>
                    <a:pt x="1215131" y="1003943"/>
                  </a:lnTo>
                  <a:lnTo>
                    <a:pt x="1214032" y="1016643"/>
                  </a:lnTo>
                  <a:lnTo>
                    <a:pt x="1270174" y="1016643"/>
                  </a:lnTo>
                  <a:lnTo>
                    <a:pt x="1275193" y="1003943"/>
                  </a:lnTo>
                  <a:close/>
                </a:path>
                <a:path w="4284980" h="1655445">
                  <a:moveTo>
                    <a:pt x="1340778" y="1003943"/>
                  </a:moveTo>
                  <a:lnTo>
                    <a:pt x="1333881" y="1003943"/>
                  </a:lnTo>
                  <a:lnTo>
                    <a:pt x="1326998" y="1016643"/>
                  </a:lnTo>
                  <a:lnTo>
                    <a:pt x="1340778" y="1003943"/>
                  </a:lnTo>
                  <a:close/>
                </a:path>
                <a:path w="4284980" h="1655445">
                  <a:moveTo>
                    <a:pt x="1187443" y="1003943"/>
                  </a:moveTo>
                  <a:lnTo>
                    <a:pt x="1175917" y="1003943"/>
                  </a:lnTo>
                  <a:lnTo>
                    <a:pt x="1178006" y="1015673"/>
                  </a:lnTo>
                  <a:lnTo>
                    <a:pt x="1187443" y="1003943"/>
                  </a:lnTo>
                  <a:close/>
                </a:path>
                <a:path w="4284980" h="1655445">
                  <a:moveTo>
                    <a:pt x="1205528" y="991243"/>
                  </a:moveTo>
                  <a:lnTo>
                    <a:pt x="1197622" y="991243"/>
                  </a:lnTo>
                  <a:lnTo>
                    <a:pt x="1188314" y="1003943"/>
                  </a:lnTo>
                  <a:lnTo>
                    <a:pt x="1195852" y="1003943"/>
                  </a:lnTo>
                  <a:lnTo>
                    <a:pt x="1205528" y="991243"/>
                  </a:lnTo>
                  <a:close/>
                </a:path>
                <a:path w="4284980" h="1655445">
                  <a:moveTo>
                    <a:pt x="1215958" y="994319"/>
                  </a:moveTo>
                  <a:lnTo>
                    <a:pt x="1208533" y="1003943"/>
                  </a:lnTo>
                  <a:lnTo>
                    <a:pt x="1213143" y="1003943"/>
                  </a:lnTo>
                  <a:lnTo>
                    <a:pt x="1215958" y="994319"/>
                  </a:lnTo>
                  <a:close/>
                </a:path>
                <a:path w="4284980" h="1655445">
                  <a:moveTo>
                    <a:pt x="1339232" y="991243"/>
                  </a:moveTo>
                  <a:lnTo>
                    <a:pt x="1230983" y="991243"/>
                  </a:lnTo>
                  <a:lnTo>
                    <a:pt x="1225852" y="1003943"/>
                  </a:lnTo>
                  <a:lnTo>
                    <a:pt x="1329221" y="1003943"/>
                  </a:lnTo>
                  <a:lnTo>
                    <a:pt x="1339232" y="991243"/>
                  </a:lnTo>
                  <a:close/>
                </a:path>
                <a:path w="4284980" h="1655445">
                  <a:moveTo>
                    <a:pt x="1350992" y="999173"/>
                  </a:moveTo>
                  <a:lnTo>
                    <a:pt x="1347597" y="1003943"/>
                  </a:lnTo>
                  <a:lnTo>
                    <a:pt x="1352309" y="1003943"/>
                  </a:lnTo>
                  <a:lnTo>
                    <a:pt x="1350992" y="999173"/>
                  </a:lnTo>
                  <a:close/>
                </a:path>
                <a:path w="4284980" h="1655445">
                  <a:moveTo>
                    <a:pt x="1356634" y="991243"/>
                  </a:moveTo>
                  <a:lnTo>
                    <a:pt x="1348801" y="991243"/>
                  </a:lnTo>
                  <a:lnTo>
                    <a:pt x="1350992" y="999173"/>
                  </a:lnTo>
                  <a:lnTo>
                    <a:pt x="1356634" y="991243"/>
                  </a:lnTo>
                  <a:close/>
                </a:path>
                <a:path w="4284980" h="1655445">
                  <a:moveTo>
                    <a:pt x="1218331" y="991243"/>
                  </a:moveTo>
                  <a:lnTo>
                    <a:pt x="1216858" y="991243"/>
                  </a:lnTo>
                  <a:lnTo>
                    <a:pt x="1215958" y="994319"/>
                  </a:lnTo>
                  <a:lnTo>
                    <a:pt x="1218331" y="991243"/>
                  </a:lnTo>
                  <a:close/>
                </a:path>
                <a:path w="4284980" h="1655445">
                  <a:moveTo>
                    <a:pt x="1233506" y="978543"/>
                  </a:moveTo>
                  <a:lnTo>
                    <a:pt x="1231929" y="991243"/>
                  </a:lnTo>
                  <a:lnTo>
                    <a:pt x="1232576" y="991243"/>
                  </a:lnTo>
                  <a:lnTo>
                    <a:pt x="1237160" y="985820"/>
                  </a:lnTo>
                  <a:lnTo>
                    <a:pt x="1233506" y="978543"/>
                  </a:lnTo>
                  <a:close/>
                </a:path>
                <a:path w="4284980" h="1655445">
                  <a:moveTo>
                    <a:pt x="1238640" y="988768"/>
                  </a:moveTo>
                  <a:lnTo>
                    <a:pt x="1236082" y="991243"/>
                  </a:lnTo>
                  <a:lnTo>
                    <a:pt x="1239883" y="991243"/>
                  </a:lnTo>
                  <a:lnTo>
                    <a:pt x="1238640" y="988768"/>
                  </a:lnTo>
                  <a:close/>
                </a:path>
                <a:path w="4284980" h="1655445">
                  <a:moveTo>
                    <a:pt x="1335465" y="978543"/>
                  </a:moveTo>
                  <a:lnTo>
                    <a:pt x="1249206" y="978543"/>
                  </a:lnTo>
                  <a:lnTo>
                    <a:pt x="1244569" y="983031"/>
                  </a:lnTo>
                  <a:lnTo>
                    <a:pt x="1239883" y="991243"/>
                  </a:lnTo>
                  <a:lnTo>
                    <a:pt x="1327106" y="991243"/>
                  </a:lnTo>
                  <a:lnTo>
                    <a:pt x="1335465" y="978543"/>
                  </a:lnTo>
                  <a:close/>
                </a:path>
                <a:path w="4284980" h="1655445">
                  <a:moveTo>
                    <a:pt x="1360141" y="978543"/>
                  </a:moveTo>
                  <a:lnTo>
                    <a:pt x="1350534" y="978543"/>
                  </a:lnTo>
                  <a:lnTo>
                    <a:pt x="1341805" y="991243"/>
                  </a:lnTo>
                  <a:lnTo>
                    <a:pt x="1350498" y="991243"/>
                  </a:lnTo>
                  <a:lnTo>
                    <a:pt x="1360141" y="978543"/>
                  </a:lnTo>
                  <a:close/>
                </a:path>
                <a:path w="4284980" h="1655445">
                  <a:moveTo>
                    <a:pt x="1381889" y="978543"/>
                  </a:moveTo>
                  <a:lnTo>
                    <a:pt x="1371408" y="978543"/>
                  </a:lnTo>
                  <a:lnTo>
                    <a:pt x="1362309" y="991243"/>
                  </a:lnTo>
                  <a:lnTo>
                    <a:pt x="1378047" y="991243"/>
                  </a:lnTo>
                  <a:lnTo>
                    <a:pt x="1381889" y="978543"/>
                  </a:lnTo>
                  <a:close/>
                </a:path>
                <a:path w="4284980" h="1655445">
                  <a:moveTo>
                    <a:pt x="1390570" y="978543"/>
                  </a:moveTo>
                  <a:lnTo>
                    <a:pt x="1384103" y="978543"/>
                  </a:lnTo>
                  <a:lnTo>
                    <a:pt x="1382094" y="991243"/>
                  </a:lnTo>
                  <a:lnTo>
                    <a:pt x="1393240" y="991243"/>
                  </a:lnTo>
                  <a:lnTo>
                    <a:pt x="1390570" y="978543"/>
                  </a:lnTo>
                  <a:close/>
                </a:path>
                <a:path w="4284980" h="1655445">
                  <a:moveTo>
                    <a:pt x="1247129" y="978543"/>
                  </a:moveTo>
                  <a:lnTo>
                    <a:pt x="1243311" y="978543"/>
                  </a:lnTo>
                  <a:lnTo>
                    <a:pt x="1237160" y="985820"/>
                  </a:lnTo>
                  <a:lnTo>
                    <a:pt x="1238640" y="988768"/>
                  </a:lnTo>
                  <a:lnTo>
                    <a:pt x="1244569" y="983031"/>
                  </a:lnTo>
                  <a:lnTo>
                    <a:pt x="1247129" y="978543"/>
                  </a:lnTo>
                  <a:close/>
                </a:path>
                <a:path w="4284980" h="1655445">
                  <a:moveTo>
                    <a:pt x="1368582" y="965843"/>
                  </a:moveTo>
                  <a:lnTo>
                    <a:pt x="1269390" y="965843"/>
                  </a:lnTo>
                  <a:lnTo>
                    <a:pt x="1266594" y="978543"/>
                  </a:lnTo>
                  <a:lnTo>
                    <a:pt x="1365575" y="978543"/>
                  </a:lnTo>
                  <a:lnTo>
                    <a:pt x="1368582" y="965843"/>
                  </a:lnTo>
                  <a:close/>
                </a:path>
                <a:path w="4284980" h="1655445">
                  <a:moveTo>
                    <a:pt x="1386497" y="965843"/>
                  </a:moveTo>
                  <a:lnTo>
                    <a:pt x="1378330" y="965843"/>
                  </a:lnTo>
                  <a:lnTo>
                    <a:pt x="1369230" y="978543"/>
                  </a:lnTo>
                  <a:lnTo>
                    <a:pt x="1372633" y="978543"/>
                  </a:lnTo>
                  <a:lnTo>
                    <a:pt x="1386497" y="965843"/>
                  </a:lnTo>
                  <a:close/>
                </a:path>
                <a:path w="4284980" h="1655445">
                  <a:moveTo>
                    <a:pt x="1398517" y="965843"/>
                  </a:moveTo>
                  <a:lnTo>
                    <a:pt x="1386497" y="965843"/>
                  </a:lnTo>
                  <a:lnTo>
                    <a:pt x="1387209" y="978543"/>
                  </a:lnTo>
                  <a:lnTo>
                    <a:pt x="1395994" y="978543"/>
                  </a:lnTo>
                  <a:lnTo>
                    <a:pt x="1398517" y="965843"/>
                  </a:lnTo>
                  <a:close/>
                </a:path>
                <a:path w="4284980" h="1655445">
                  <a:moveTo>
                    <a:pt x="1414237" y="965843"/>
                  </a:moveTo>
                  <a:lnTo>
                    <a:pt x="1407619" y="978543"/>
                  </a:lnTo>
                  <a:lnTo>
                    <a:pt x="1410621" y="978543"/>
                  </a:lnTo>
                  <a:lnTo>
                    <a:pt x="1414237" y="965843"/>
                  </a:lnTo>
                  <a:close/>
                </a:path>
                <a:path w="4284980" h="1655445">
                  <a:moveTo>
                    <a:pt x="1272751" y="953143"/>
                  </a:moveTo>
                  <a:lnTo>
                    <a:pt x="1261034" y="965843"/>
                  </a:lnTo>
                  <a:lnTo>
                    <a:pt x="1265851" y="965843"/>
                  </a:lnTo>
                  <a:lnTo>
                    <a:pt x="1272751" y="953143"/>
                  </a:lnTo>
                  <a:close/>
                </a:path>
                <a:path w="4284980" h="1655445">
                  <a:moveTo>
                    <a:pt x="1277168" y="954768"/>
                  </a:moveTo>
                  <a:lnTo>
                    <a:pt x="1270538" y="965843"/>
                  </a:lnTo>
                  <a:lnTo>
                    <a:pt x="1277442" y="965843"/>
                  </a:lnTo>
                  <a:lnTo>
                    <a:pt x="1277168" y="954768"/>
                  </a:lnTo>
                  <a:close/>
                </a:path>
                <a:path w="4284980" h="1655445">
                  <a:moveTo>
                    <a:pt x="1398486" y="953143"/>
                  </a:moveTo>
                  <a:lnTo>
                    <a:pt x="1284489" y="953143"/>
                  </a:lnTo>
                  <a:lnTo>
                    <a:pt x="1277442" y="965843"/>
                  </a:lnTo>
                  <a:lnTo>
                    <a:pt x="1392232" y="965843"/>
                  </a:lnTo>
                  <a:lnTo>
                    <a:pt x="1398486" y="953143"/>
                  </a:lnTo>
                  <a:close/>
                </a:path>
                <a:path w="4284980" h="1655445">
                  <a:moveTo>
                    <a:pt x="1397482" y="960613"/>
                  </a:moveTo>
                  <a:lnTo>
                    <a:pt x="1393254" y="965843"/>
                  </a:lnTo>
                  <a:lnTo>
                    <a:pt x="1396780" y="965843"/>
                  </a:lnTo>
                  <a:lnTo>
                    <a:pt x="1397482" y="960613"/>
                  </a:lnTo>
                  <a:close/>
                </a:path>
                <a:path w="4284980" h="1655445">
                  <a:moveTo>
                    <a:pt x="1416578" y="953143"/>
                  </a:moveTo>
                  <a:lnTo>
                    <a:pt x="1403522" y="953143"/>
                  </a:lnTo>
                  <a:lnTo>
                    <a:pt x="1398210" y="965843"/>
                  </a:lnTo>
                  <a:lnTo>
                    <a:pt x="1417003" y="965843"/>
                  </a:lnTo>
                  <a:lnTo>
                    <a:pt x="1416578" y="953143"/>
                  </a:lnTo>
                  <a:close/>
                </a:path>
                <a:path w="4284980" h="1655445">
                  <a:moveTo>
                    <a:pt x="1434841" y="953143"/>
                  </a:moveTo>
                  <a:lnTo>
                    <a:pt x="1425338" y="953143"/>
                  </a:lnTo>
                  <a:lnTo>
                    <a:pt x="1426516" y="965843"/>
                  </a:lnTo>
                  <a:lnTo>
                    <a:pt x="1434841" y="953143"/>
                  </a:lnTo>
                  <a:close/>
                </a:path>
                <a:path w="4284980" h="1655445">
                  <a:moveTo>
                    <a:pt x="1447804" y="953143"/>
                  </a:moveTo>
                  <a:lnTo>
                    <a:pt x="1434841" y="953143"/>
                  </a:lnTo>
                  <a:lnTo>
                    <a:pt x="1436076" y="965843"/>
                  </a:lnTo>
                  <a:lnTo>
                    <a:pt x="1447804" y="953143"/>
                  </a:lnTo>
                  <a:close/>
                </a:path>
                <a:path w="4284980" h="1655445">
                  <a:moveTo>
                    <a:pt x="1463539" y="953143"/>
                  </a:moveTo>
                  <a:lnTo>
                    <a:pt x="1455615" y="953143"/>
                  </a:lnTo>
                  <a:lnTo>
                    <a:pt x="1454505" y="965843"/>
                  </a:lnTo>
                  <a:lnTo>
                    <a:pt x="1463539" y="953143"/>
                  </a:lnTo>
                  <a:close/>
                </a:path>
                <a:path w="4284980" h="1655445">
                  <a:moveTo>
                    <a:pt x="1403522" y="953143"/>
                  </a:moveTo>
                  <a:lnTo>
                    <a:pt x="1398486" y="953143"/>
                  </a:lnTo>
                  <a:lnTo>
                    <a:pt x="1397482" y="960613"/>
                  </a:lnTo>
                  <a:lnTo>
                    <a:pt x="1403522" y="953143"/>
                  </a:lnTo>
                  <a:close/>
                </a:path>
                <a:path w="4284980" h="1655445">
                  <a:moveTo>
                    <a:pt x="1278141" y="953143"/>
                  </a:moveTo>
                  <a:lnTo>
                    <a:pt x="1277128" y="953143"/>
                  </a:lnTo>
                  <a:lnTo>
                    <a:pt x="1277168" y="954768"/>
                  </a:lnTo>
                  <a:lnTo>
                    <a:pt x="1278141" y="953143"/>
                  </a:lnTo>
                  <a:close/>
                </a:path>
                <a:path w="4284980" h="1655445">
                  <a:moveTo>
                    <a:pt x="1297908" y="940443"/>
                  </a:moveTo>
                  <a:lnTo>
                    <a:pt x="1294698" y="940443"/>
                  </a:lnTo>
                  <a:lnTo>
                    <a:pt x="1292085" y="953143"/>
                  </a:lnTo>
                  <a:lnTo>
                    <a:pt x="1295614" y="953143"/>
                  </a:lnTo>
                  <a:lnTo>
                    <a:pt x="1297908" y="940443"/>
                  </a:lnTo>
                  <a:close/>
                </a:path>
                <a:path w="4284980" h="1655445">
                  <a:moveTo>
                    <a:pt x="1416066" y="940443"/>
                  </a:moveTo>
                  <a:lnTo>
                    <a:pt x="1306204" y="940443"/>
                  </a:lnTo>
                  <a:lnTo>
                    <a:pt x="1296147" y="953143"/>
                  </a:lnTo>
                  <a:lnTo>
                    <a:pt x="1421783" y="953143"/>
                  </a:lnTo>
                  <a:lnTo>
                    <a:pt x="1416066" y="940443"/>
                  </a:lnTo>
                  <a:close/>
                </a:path>
                <a:path w="4284980" h="1655445">
                  <a:moveTo>
                    <a:pt x="1432788" y="940443"/>
                  </a:moveTo>
                  <a:lnTo>
                    <a:pt x="1422516" y="940443"/>
                  </a:lnTo>
                  <a:lnTo>
                    <a:pt x="1426715" y="953143"/>
                  </a:lnTo>
                  <a:lnTo>
                    <a:pt x="1432788" y="940443"/>
                  </a:lnTo>
                  <a:close/>
                </a:path>
                <a:path w="4284980" h="1655445">
                  <a:moveTo>
                    <a:pt x="1443721" y="940443"/>
                  </a:moveTo>
                  <a:lnTo>
                    <a:pt x="1442118" y="940443"/>
                  </a:lnTo>
                  <a:lnTo>
                    <a:pt x="1439490" y="953143"/>
                  </a:lnTo>
                  <a:lnTo>
                    <a:pt x="1440327" y="953143"/>
                  </a:lnTo>
                  <a:lnTo>
                    <a:pt x="1443721" y="940443"/>
                  </a:lnTo>
                  <a:close/>
                </a:path>
                <a:path w="4284980" h="1655445">
                  <a:moveTo>
                    <a:pt x="1447139" y="951023"/>
                  </a:moveTo>
                  <a:lnTo>
                    <a:pt x="1444956" y="953143"/>
                  </a:lnTo>
                  <a:lnTo>
                    <a:pt x="1446882" y="953143"/>
                  </a:lnTo>
                  <a:lnTo>
                    <a:pt x="1447139" y="951023"/>
                  </a:lnTo>
                  <a:close/>
                </a:path>
                <a:path w="4284980" h="1655445">
                  <a:moveTo>
                    <a:pt x="1461112" y="940443"/>
                  </a:moveTo>
                  <a:lnTo>
                    <a:pt x="1458034" y="940443"/>
                  </a:lnTo>
                  <a:lnTo>
                    <a:pt x="1453374" y="953143"/>
                  </a:lnTo>
                  <a:lnTo>
                    <a:pt x="1457898" y="953143"/>
                  </a:lnTo>
                  <a:lnTo>
                    <a:pt x="1461112" y="940443"/>
                  </a:lnTo>
                  <a:close/>
                </a:path>
                <a:path w="4284980" h="1655445">
                  <a:moveTo>
                    <a:pt x="1467258" y="940443"/>
                  </a:moveTo>
                  <a:lnTo>
                    <a:pt x="1458327" y="953143"/>
                  </a:lnTo>
                  <a:lnTo>
                    <a:pt x="1464033" y="953143"/>
                  </a:lnTo>
                  <a:lnTo>
                    <a:pt x="1467258" y="940443"/>
                  </a:lnTo>
                  <a:close/>
                </a:path>
                <a:path w="4284980" h="1655445">
                  <a:moveTo>
                    <a:pt x="1492996" y="940443"/>
                  </a:moveTo>
                  <a:lnTo>
                    <a:pt x="1471258" y="940443"/>
                  </a:lnTo>
                  <a:lnTo>
                    <a:pt x="1464033" y="953143"/>
                  </a:lnTo>
                  <a:lnTo>
                    <a:pt x="1483355" y="953143"/>
                  </a:lnTo>
                  <a:lnTo>
                    <a:pt x="1492996" y="940443"/>
                  </a:lnTo>
                  <a:close/>
                </a:path>
                <a:path w="4284980" h="1655445">
                  <a:moveTo>
                    <a:pt x="1458034" y="940443"/>
                  </a:moveTo>
                  <a:lnTo>
                    <a:pt x="1448421" y="940443"/>
                  </a:lnTo>
                  <a:lnTo>
                    <a:pt x="1447139" y="951023"/>
                  </a:lnTo>
                  <a:lnTo>
                    <a:pt x="1458034" y="940443"/>
                  </a:lnTo>
                  <a:close/>
                </a:path>
                <a:path w="4284980" h="1655445">
                  <a:moveTo>
                    <a:pt x="1340812" y="927743"/>
                  </a:moveTo>
                  <a:lnTo>
                    <a:pt x="1335248" y="927743"/>
                  </a:lnTo>
                  <a:lnTo>
                    <a:pt x="1323619" y="940443"/>
                  </a:lnTo>
                  <a:lnTo>
                    <a:pt x="1331922" y="940443"/>
                  </a:lnTo>
                  <a:lnTo>
                    <a:pt x="1340812" y="927743"/>
                  </a:lnTo>
                  <a:close/>
                </a:path>
                <a:path w="4284980" h="1655445">
                  <a:moveTo>
                    <a:pt x="1382193" y="927743"/>
                  </a:moveTo>
                  <a:lnTo>
                    <a:pt x="1346515" y="927743"/>
                  </a:lnTo>
                  <a:lnTo>
                    <a:pt x="1338189" y="940443"/>
                  </a:lnTo>
                  <a:lnTo>
                    <a:pt x="1374204" y="940443"/>
                  </a:lnTo>
                  <a:lnTo>
                    <a:pt x="1381872" y="929059"/>
                  </a:lnTo>
                  <a:lnTo>
                    <a:pt x="1382193" y="927743"/>
                  </a:lnTo>
                  <a:close/>
                </a:path>
                <a:path w="4284980" h="1655445">
                  <a:moveTo>
                    <a:pt x="1451280" y="927743"/>
                  </a:moveTo>
                  <a:lnTo>
                    <a:pt x="1382758" y="927743"/>
                  </a:lnTo>
                  <a:lnTo>
                    <a:pt x="1381872" y="929059"/>
                  </a:lnTo>
                  <a:lnTo>
                    <a:pt x="1379094" y="940443"/>
                  </a:lnTo>
                  <a:lnTo>
                    <a:pt x="1444505" y="940443"/>
                  </a:lnTo>
                  <a:lnTo>
                    <a:pt x="1451280" y="927743"/>
                  </a:lnTo>
                  <a:close/>
                </a:path>
                <a:path w="4284980" h="1655445">
                  <a:moveTo>
                    <a:pt x="1456254" y="927743"/>
                  </a:moveTo>
                  <a:lnTo>
                    <a:pt x="1451280" y="927743"/>
                  </a:lnTo>
                  <a:lnTo>
                    <a:pt x="1444505" y="940443"/>
                  </a:lnTo>
                  <a:lnTo>
                    <a:pt x="1445374" y="940443"/>
                  </a:lnTo>
                  <a:lnTo>
                    <a:pt x="1456254" y="927743"/>
                  </a:lnTo>
                  <a:close/>
                </a:path>
                <a:path w="4284980" h="1655445">
                  <a:moveTo>
                    <a:pt x="1465468" y="927743"/>
                  </a:moveTo>
                  <a:lnTo>
                    <a:pt x="1456254" y="927743"/>
                  </a:lnTo>
                  <a:lnTo>
                    <a:pt x="1445374" y="940443"/>
                  </a:lnTo>
                  <a:lnTo>
                    <a:pt x="1457592" y="940443"/>
                  </a:lnTo>
                  <a:lnTo>
                    <a:pt x="1465468" y="927743"/>
                  </a:lnTo>
                  <a:close/>
                </a:path>
                <a:path w="4284980" h="1655445">
                  <a:moveTo>
                    <a:pt x="1483007" y="927743"/>
                  </a:moveTo>
                  <a:lnTo>
                    <a:pt x="1465468" y="927743"/>
                  </a:lnTo>
                  <a:lnTo>
                    <a:pt x="1460756" y="940443"/>
                  </a:lnTo>
                  <a:lnTo>
                    <a:pt x="1484672" y="940443"/>
                  </a:lnTo>
                  <a:lnTo>
                    <a:pt x="1483007" y="927743"/>
                  </a:lnTo>
                  <a:close/>
                </a:path>
                <a:path w="4284980" h="1655445">
                  <a:moveTo>
                    <a:pt x="1521288" y="927743"/>
                  </a:moveTo>
                  <a:lnTo>
                    <a:pt x="1490441" y="927743"/>
                  </a:lnTo>
                  <a:lnTo>
                    <a:pt x="1484672" y="940443"/>
                  </a:lnTo>
                  <a:lnTo>
                    <a:pt x="1519477" y="940443"/>
                  </a:lnTo>
                  <a:lnTo>
                    <a:pt x="1521288" y="927743"/>
                  </a:lnTo>
                  <a:close/>
                </a:path>
                <a:path w="4284980" h="1655445">
                  <a:moveTo>
                    <a:pt x="1382758" y="927743"/>
                  </a:moveTo>
                  <a:lnTo>
                    <a:pt x="1382193" y="927743"/>
                  </a:lnTo>
                  <a:lnTo>
                    <a:pt x="1381872" y="929059"/>
                  </a:lnTo>
                  <a:lnTo>
                    <a:pt x="1382758" y="927743"/>
                  </a:lnTo>
                  <a:close/>
                </a:path>
                <a:path w="4284980" h="1655445">
                  <a:moveTo>
                    <a:pt x="1559990" y="915043"/>
                  </a:moveTo>
                  <a:lnTo>
                    <a:pt x="1361314" y="915043"/>
                  </a:lnTo>
                  <a:lnTo>
                    <a:pt x="1350462" y="927743"/>
                  </a:lnTo>
                  <a:lnTo>
                    <a:pt x="1551213" y="927743"/>
                  </a:lnTo>
                  <a:lnTo>
                    <a:pt x="1559990" y="915043"/>
                  </a:lnTo>
                  <a:close/>
                </a:path>
                <a:path w="4284980" h="1655445">
                  <a:moveTo>
                    <a:pt x="1577067" y="902343"/>
                  </a:moveTo>
                  <a:lnTo>
                    <a:pt x="1389428" y="902343"/>
                  </a:lnTo>
                  <a:lnTo>
                    <a:pt x="1387301" y="915043"/>
                  </a:lnTo>
                  <a:lnTo>
                    <a:pt x="1574376" y="915043"/>
                  </a:lnTo>
                  <a:lnTo>
                    <a:pt x="1577067" y="902343"/>
                  </a:lnTo>
                  <a:close/>
                </a:path>
                <a:path w="4284980" h="1655445">
                  <a:moveTo>
                    <a:pt x="1593454" y="902343"/>
                  </a:moveTo>
                  <a:lnTo>
                    <a:pt x="1592197" y="902343"/>
                  </a:lnTo>
                  <a:lnTo>
                    <a:pt x="1582396" y="915043"/>
                  </a:lnTo>
                  <a:lnTo>
                    <a:pt x="1593454" y="902343"/>
                  </a:lnTo>
                  <a:close/>
                </a:path>
                <a:path w="4284980" h="1655445">
                  <a:moveTo>
                    <a:pt x="1616822" y="889643"/>
                  </a:moveTo>
                  <a:lnTo>
                    <a:pt x="1419953" y="889643"/>
                  </a:lnTo>
                  <a:lnTo>
                    <a:pt x="1412379" y="902343"/>
                  </a:lnTo>
                  <a:lnTo>
                    <a:pt x="1604481" y="902343"/>
                  </a:lnTo>
                  <a:lnTo>
                    <a:pt x="1616822" y="889643"/>
                  </a:lnTo>
                  <a:close/>
                </a:path>
                <a:path w="4284980" h="1655445">
                  <a:moveTo>
                    <a:pt x="1627201" y="876943"/>
                  </a:moveTo>
                  <a:lnTo>
                    <a:pt x="1448317" y="876943"/>
                  </a:lnTo>
                  <a:lnTo>
                    <a:pt x="1441071" y="889643"/>
                  </a:lnTo>
                  <a:lnTo>
                    <a:pt x="1625602" y="889643"/>
                  </a:lnTo>
                  <a:lnTo>
                    <a:pt x="1627201" y="876943"/>
                  </a:lnTo>
                  <a:close/>
                </a:path>
                <a:path w="4284980" h="1655445">
                  <a:moveTo>
                    <a:pt x="1643798" y="876943"/>
                  </a:moveTo>
                  <a:lnTo>
                    <a:pt x="1634677" y="876943"/>
                  </a:lnTo>
                  <a:lnTo>
                    <a:pt x="1632123" y="889643"/>
                  </a:lnTo>
                  <a:lnTo>
                    <a:pt x="1639057" y="889643"/>
                  </a:lnTo>
                  <a:lnTo>
                    <a:pt x="1641808" y="886481"/>
                  </a:lnTo>
                  <a:lnTo>
                    <a:pt x="1643798" y="876943"/>
                  </a:lnTo>
                  <a:close/>
                </a:path>
                <a:path w="4284980" h="1655445">
                  <a:moveTo>
                    <a:pt x="1644222" y="883707"/>
                  </a:moveTo>
                  <a:lnTo>
                    <a:pt x="1641808" y="886481"/>
                  </a:lnTo>
                  <a:lnTo>
                    <a:pt x="1641148" y="889643"/>
                  </a:lnTo>
                  <a:lnTo>
                    <a:pt x="1644222" y="883707"/>
                  </a:lnTo>
                  <a:close/>
                </a:path>
                <a:path w="4284980" h="1655445">
                  <a:moveTo>
                    <a:pt x="1647724" y="876943"/>
                  </a:moveTo>
                  <a:lnTo>
                    <a:pt x="1643798" y="876943"/>
                  </a:lnTo>
                  <a:lnTo>
                    <a:pt x="1641808" y="886481"/>
                  </a:lnTo>
                  <a:lnTo>
                    <a:pt x="1644222" y="883707"/>
                  </a:lnTo>
                  <a:lnTo>
                    <a:pt x="1647724" y="876943"/>
                  </a:lnTo>
                  <a:close/>
                </a:path>
                <a:path w="4284980" h="1655445">
                  <a:moveTo>
                    <a:pt x="1650108" y="876943"/>
                  </a:moveTo>
                  <a:lnTo>
                    <a:pt x="1647724" y="876943"/>
                  </a:lnTo>
                  <a:lnTo>
                    <a:pt x="1644222" y="883707"/>
                  </a:lnTo>
                  <a:lnTo>
                    <a:pt x="1650108" y="876943"/>
                  </a:lnTo>
                  <a:close/>
                </a:path>
                <a:path w="4284980" h="1655445">
                  <a:moveTo>
                    <a:pt x="1456714" y="864243"/>
                  </a:moveTo>
                  <a:lnTo>
                    <a:pt x="1450542" y="876943"/>
                  </a:lnTo>
                  <a:lnTo>
                    <a:pt x="1453940" y="876943"/>
                  </a:lnTo>
                  <a:lnTo>
                    <a:pt x="1456714" y="864243"/>
                  </a:lnTo>
                  <a:close/>
                </a:path>
                <a:path w="4284980" h="1655445">
                  <a:moveTo>
                    <a:pt x="1589339" y="864243"/>
                  </a:moveTo>
                  <a:lnTo>
                    <a:pt x="1478106" y="864243"/>
                  </a:lnTo>
                  <a:lnTo>
                    <a:pt x="1467027" y="876943"/>
                  </a:lnTo>
                  <a:lnTo>
                    <a:pt x="1582365" y="876943"/>
                  </a:lnTo>
                  <a:lnTo>
                    <a:pt x="1589400" y="865474"/>
                  </a:lnTo>
                  <a:lnTo>
                    <a:pt x="1589339" y="864243"/>
                  </a:lnTo>
                  <a:close/>
                </a:path>
                <a:path w="4284980" h="1655445">
                  <a:moveTo>
                    <a:pt x="1589400" y="865474"/>
                  </a:moveTo>
                  <a:lnTo>
                    <a:pt x="1582365" y="876943"/>
                  </a:lnTo>
                  <a:lnTo>
                    <a:pt x="1589537" y="876943"/>
                  </a:lnTo>
                  <a:lnTo>
                    <a:pt x="1589754" y="872498"/>
                  </a:lnTo>
                  <a:lnTo>
                    <a:pt x="1589400" y="865474"/>
                  </a:lnTo>
                  <a:close/>
                </a:path>
                <a:path w="4284980" h="1655445">
                  <a:moveTo>
                    <a:pt x="1589754" y="872498"/>
                  </a:moveTo>
                  <a:lnTo>
                    <a:pt x="1589537" y="876943"/>
                  </a:lnTo>
                  <a:lnTo>
                    <a:pt x="1589977" y="876943"/>
                  </a:lnTo>
                  <a:lnTo>
                    <a:pt x="1589754" y="872498"/>
                  </a:lnTo>
                  <a:close/>
                </a:path>
                <a:path w="4284980" h="1655445">
                  <a:moveTo>
                    <a:pt x="1657870" y="864243"/>
                  </a:moveTo>
                  <a:lnTo>
                    <a:pt x="1603945" y="864243"/>
                  </a:lnTo>
                  <a:lnTo>
                    <a:pt x="1596731" y="876943"/>
                  </a:lnTo>
                  <a:lnTo>
                    <a:pt x="1652732" y="876943"/>
                  </a:lnTo>
                  <a:lnTo>
                    <a:pt x="1657870" y="864243"/>
                  </a:lnTo>
                  <a:close/>
                </a:path>
                <a:path w="4284980" h="1655445">
                  <a:moveTo>
                    <a:pt x="1675441" y="864243"/>
                  </a:moveTo>
                  <a:lnTo>
                    <a:pt x="1666666" y="864243"/>
                  </a:lnTo>
                  <a:lnTo>
                    <a:pt x="1662834" y="876943"/>
                  </a:lnTo>
                  <a:lnTo>
                    <a:pt x="1671336" y="876943"/>
                  </a:lnTo>
                  <a:lnTo>
                    <a:pt x="1675441" y="864243"/>
                  </a:lnTo>
                  <a:close/>
                </a:path>
                <a:path w="4284980" h="1655445">
                  <a:moveTo>
                    <a:pt x="1590155" y="864243"/>
                  </a:moveTo>
                  <a:lnTo>
                    <a:pt x="1589400" y="865474"/>
                  </a:lnTo>
                  <a:lnTo>
                    <a:pt x="1589754" y="872498"/>
                  </a:lnTo>
                  <a:lnTo>
                    <a:pt x="1590155" y="864243"/>
                  </a:lnTo>
                  <a:close/>
                </a:path>
                <a:path w="4284980" h="1655445">
                  <a:moveTo>
                    <a:pt x="1489802" y="851543"/>
                  </a:moveTo>
                  <a:lnTo>
                    <a:pt x="1483656" y="851543"/>
                  </a:lnTo>
                  <a:lnTo>
                    <a:pt x="1483321" y="864243"/>
                  </a:lnTo>
                  <a:lnTo>
                    <a:pt x="1489802" y="851543"/>
                  </a:lnTo>
                  <a:close/>
                </a:path>
                <a:path w="4284980" h="1655445">
                  <a:moveTo>
                    <a:pt x="1621484" y="851543"/>
                  </a:moveTo>
                  <a:lnTo>
                    <a:pt x="1492860" y="851543"/>
                  </a:lnTo>
                  <a:lnTo>
                    <a:pt x="1488378" y="864243"/>
                  </a:lnTo>
                  <a:lnTo>
                    <a:pt x="1614490" y="864243"/>
                  </a:lnTo>
                  <a:lnTo>
                    <a:pt x="1619010" y="858688"/>
                  </a:lnTo>
                  <a:lnTo>
                    <a:pt x="1621484" y="851543"/>
                  </a:lnTo>
                  <a:close/>
                </a:path>
                <a:path w="4284980" h="1655445">
                  <a:moveTo>
                    <a:pt x="1619010" y="858688"/>
                  </a:moveTo>
                  <a:lnTo>
                    <a:pt x="1614490" y="864243"/>
                  </a:lnTo>
                  <a:lnTo>
                    <a:pt x="1617086" y="864243"/>
                  </a:lnTo>
                  <a:lnTo>
                    <a:pt x="1619010" y="858688"/>
                  </a:lnTo>
                  <a:close/>
                </a:path>
                <a:path w="4284980" h="1655445">
                  <a:moveTo>
                    <a:pt x="1621302" y="855871"/>
                  </a:moveTo>
                  <a:lnTo>
                    <a:pt x="1619010" y="858688"/>
                  </a:lnTo>
                  <a:lnTo>
                    <a:pt x="1617086" y="864243"/>
                  </a:lnTo>
                  <a:lnTo>
                    <a:pt x="1620950" y="864243"/>
                  </a:lnTo>
                  <a:lnTo>
                    <a:pt x="1621302" y="855871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302" y="855871"/>
                  </a:lnTo>
                  <a:lnTo>
                    <a:pt x="1620950" y="864243"/>
                  </a:lnTo>
                  <a:lnTo>
                    <a:pt x="1623264" y="864243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631149" y="851543"/>
                  </a:moveTo>
                  <a:lnTo>
                    <a:pt x="1624824" y="851543"/>
                  </a:lnTo>
                  <a:lnTo>
                    <a:pt x="1623264" y="864243"/>
                  </a:lnTo>
                  <a:lnTo>
                    <a:pt x="1626667" y="864243"/>
                  </a:lnTo>
                  <a:lnTo>
                    <a:pt x="1631149" y="851543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35856" y="851543"/>
                  </a:lnTo>
                  <a:lnTo>
                    <a:pt x="1630856" y="864243"/>
                  </a:lnTo>
                  <a:lnTo>
                    <a:pt x="1681399" y="864243"/>
                  </a:lnTo>
                  <a:lnTo>
                    <a:pt x="1694890" y="856756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98045" y="855005"/>
                  </a:moveTo>
                  <a:lnTo>
                    <a:pt x="1694890" y="856756"/>
                  </a:lnTo>
                  <a:lnTo>
                    <a:pt x="1689033" y="864243"/>
                  </a:lnTo>
                  <a:lnTo>
                    <a:pt x="1695581" y="864243"/>
                  </a:lnTo>
                  <a:lnTo>
                    <a:pt x="1698045" y="855005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94890" y="856756"/>
                  </a:lnTo>
                  <a:lnTo>
                    <a:pt x="1698045" y="855005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484" y="851543"/>
                  </a:lnTo>
                  <a:lnTo>
                    <a:pt x="1621302" y="855871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723492" y="838843"/>
                  </a:moveTo>
                  <a:lnTo>
                    <a:pt x="1525289" y="838843"/>
                  </a:lnTo>
                  <a:lnTo>
                    <a:pt x="1519932" y="851543"/>
                  </a:lnTo>
                  <a:lnTo>
                    <a:pt x="1698969" y="851543"/>
                  </a:lnTo>
                  <a:lnTo>
                    <a:pt x="1698045" y="855005"/>
                  </a:lnTo>
                  <a:lnTo>
                    <a:pt x="1704285" y="851543"/>
                  </a:lnTo>
                  <a:lnTo>
                    <a:pt x="1723492" y="8388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550596" y="826143"/>
                  </a:lnTo>
                  <a:lnTo>
                    <a:pt x="1534120" y="838843"/>
                  </a:lnTo>
                  <a:lnTo>
                    <a:pt x="1679649" y="838843"/>
                  </a:lnTo>
                  <a:lnTo>
                    <a:pt x="1681900" y="833685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4572" y="827561"/>
                  </a:moveTo>
                  <a:lnTo>
                    <a:pt x="1681900" y="833685"/>
                  </a:lnTo>
                  <a:lnTo>
                    <a:pt x="1680488" y="838843"/>
                  </a:lnTo>
                  <a:lnTo>
                    <a:pt x="1685985" y="838843"/>
                  </a:lnTo>
                  <a:lnTo>
                    <a:pt x="1688400" y="836490"/>
                  </a:lnTo>
                  <a:lnTo>
                    <a:pt x="1684572" y="827561"/>
                  </a:lnTo>
                  <a:close/>
                </a:path>
                <a:path w="4284980" h="1655445">
                  <a:moveTo>
                    <a:pt x="1688400" y="836490"/>
                  </a:moveTo>
                  <a:lnTo>
                    <a:pt x="1685985" y="838843"/>
                  </a:lnTo>
                  <a:lnTo>
                    <a:pt x="1689409" y="838843"/>
                  </a:lnTo>
                  <a:lnTo>
                    <a:pt x="1688400" y="836490"/>
                  </a:lnTo>
                  <a:close/>
                </a:path>
                <a:path w="4284980" h="1655445">
                  <a:moveTo>
                    <a:pt x="1763071" y="826143"/>
                  </a:moveTo>
                  <a:lnTo>
                    <a:pt x="1699021" y="826143"/>
                  </a:lnTo>
                  <a:lnTo>
                    <a:pt x="1688400" y="836490"/>
                  </a:lnTo>
                  <a:lnTo>
                    <a:pt x="1689409" y="838843"/>
                  </a:lnTo>
                  <a:lnTo>
                    <a:pt x="1742070" y="838843"/>
                  </a:lnTo>
                  <a:lnTo>
                    <a:pt x="1763071" y="8261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681900" y="833685"/>
                  </a:lnTo>
                  <a:lnTo>
                    <a:pt x="1684572" y="827561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5190" y="826143"/>
                  </a:moveTo>
                  <a:lnTo>
                    <a:pt x="1683964" y="826143"/>
                  </a:lnTo>
                  <a:lnTo>
                    <a:pt x="1684572" y="827561"/>
                  </a:lnTo>
                  <a:lnTo>
                    <a:pt x="1685190" y="826143"/>
                  </a:lnTo>
                  <a:close/>
                </a:path>
                <a:path w="4284980" h="1655445">
                  <a:moveTo>
                    <a:pt x="1584449" y="813443"/>
                  </a:moveTo>
                  <a:lnTo>
                    <a:pt x="1581391" y="813443"/>
                  </a:lnTo>
                  <a:lnTo>
                    <a:pt x="1573873" y="826143"/>
                  </a:lnTo>
                  <a:lnTo>
                    <a:pt x="1584449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584449" y="813443"/>
                  </a:lnTo>
                  <a:lnTo>
                    <a:pt x="1583820" y="826143"/>
                  </a:lnTo>
                  <a:lnTo>
                    <a:pt x="1709072" y="826143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709072" y="826143"/>
                  </a:lnTo>
                  <a:lnTo>
                    <a:pt x="1712885" y="826143"/>
                  </a:lnTo>
                  <a:lnTo>
                    <a:pt x="1716392" y="821405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6392" y="821405"/>
                  </a:moveTo>
                  <a:lnTo>
                    <a:pt x="1712885" y="826143"/>
                  </a:lnTo>
                  <a:lnTo>
                    <a:pt x="1716299" y="826143"/>
                  </a:lnTo>
                  <a:lnTo>
                    <a:pt x="1716802" y="825350"/>
                  </a:lnTo>
                  <a:lnTo>
                    <a:pt x="1716392" y="821405"/>
                  </a:lnTo>
                  <a:close/>
                </a:path>
                <a:path w="4284980" h="1655445">
                  <a:moveTo>
                    <a:pt x="1718100" y="823302"/>
                  </a:moveTo>
                  <a:lnTo>
                    <a:pt x="1716802" y="825350"/>
                  </a:lnTo>
                  <a:lnTo>
                    <a:pt x="1716884" y="826143"/>
                  </a:lnTo>
                  <a:lnTo>
                    <a:pt x="1718100" y="823302"/>
                  </a:lnTo>
                  <a:close/>
                </a:path>
                <a:path w="4284980" h="1655445">
                  <a:moveTo>
                    <a:pt x="1777224" y="813443"/>
                  </a:moveTo>
                  <a:lnTo>
                    <a:pt x="1729859" y="813443"/>
                  </a:lnTo>
                  <a:lnTo>
                    <a:pt x="1725027" y="826143"/>
                  </a:lnTo>
                  <a:lnTo>
                    <a:pt x="1771061" y="826143"/>
                  </a:lnTo>
                  <a:lnTo>
                    <a:pt x="1777224" y="813443"/>
                  </a:lnTo>
                  <a:close/>
                </a:path>
                <a:path w="4284980" h="1655445">
                  <a:moveTo>
                    <a:pt x="1724350" y="813443"/>
                  </a:moveTo>
                  <a:lnTo>
                    <a:pt x="1722319" y="813443"/>
                  </a:lnTo>
                  <a:lnTo>
                    <a:pt x="1718100" y="823302"/>
                  </a:lnTo>
                  <a:lnTo>
                    <a:pt x="1724350" y="813443"/>
                  </a:lnTo>
                  <a:close/>
                </a:path>
                <a:path w="4284980" h="1655445">
                  <a:moveTo>
                    <a:pt x="1722285" y="813443"/>
                  </a:moveTo>
                  <a:lnTo>
                    <a:pt x="1715565" y="813443"/>
                  </a:lnTo>
                  <a:lnTo>
                    <a:pt x="1716392" y="821405"/>
                  </a:lnTo>
                  <a:lnTo>
                    <a:pt x="1722285" y="813443"/>
                  </a:lnTo>
                  <a:close/>
                </a:path>
                <a:path w="4284980" h="1655445">
                  <a:moveTo>
                    <a:pt x="1604228" y="800743"/>
                  </a:moveTo>
                  <a:lnTo>
                    <a:pt x="1599527" y="800743"/>
                  </a:lnTo>
                  <a:lnTo>
                    <a:pt x="1587558" y="813443"/>
                  </a:lnTo>
                  <a:lnTo>
                    <a:pt x="1600940" y="813443"/>
                  </a:lnTo>
                  <a:lnTo>
                    <a:pt x="1604228" y="800743"/>
                  </a:lnTo>
                  <a:close/>
                </a:path>
                <a:path w="4284980" h="1655445">
                  <a:moveTo>
                    <a:pt x="1796851" y="800743"/>
                  </a:moveTo>
                  <a:lnTo>
                    <a:pt x="1626273" y="800743"/>
                  </a:lnTo>
                  <a:lnTo>
                    <a:pt x="1618772" y="813443"/>
                  </a:lnTo>
                  <a:lnTo>
                    <a:pt x="1795803" y="813443"/>
                  </a:lnTo>
                  <a:lnTo>
                    <a:pt x="1796851" y="800743"/>
                  </a:lnTo>
                  <a:close/>
                </a:path>
                <a:path w="4284980" h="1655445">
                  <a:moveTo>
                    <a:pt x="1635153" y="788043"/>
                  </a:moveTo>
                  <a:lnTo>
                    <a:pt x="1621945" y="788043"/>
                  </a:lnTo>
                  <a:lnTo>
                    <a:pt x="1623547" y="800743"/>
                  </a:lnTo>
                  <a:lnTo>
                    <a:pt x="1635153" y="788043"/>
                  </a:lnTo>
                  <a:close/>
                </a:path>
                <a:path w="4284980" h="1655445">
                  <a:moveTo>
                    <a:pt x="1647201" y="790583"/>
                  </a:moveTo>
                  <a:lnTo>
                    <a:pt x="1640290" y="800743"/>
                  </a:lnTo>
                  <a:lnTo>
                    <a:pt x="1641588" y="800743"/>
                  </a:lnTo>
                  <a:lnTo>
                    <a:pt x="1647201" y="790583"/>
                  </a:lnTo>
                  <a:close/>
                </a:path>
                <a:path w="4284980" h="1655445">
                  <a:moveTo>
                    <a:pt x="1769542" y="788043"/>
                  </a:moveTo>
                  <a:lnTo>
                    <a:pt x="1656405" y="788043"/>
                  </a:lnTo>
                  <a:lnTo>
                    <a:pt x="1645672" y="800743"/>
                  </a:lnTo>
                  <a:lnTo>
                    <a:pt x="1763658" y="800743"/>
                  </a:lnTo>
                  <a:lnTo>
                    <a:pt x="1769405" y="793586"/>
                  </a:lnTo>
                  <a:lnTo>
                    <a:pt x="1769542" y="788043"/>
                  </a:lnTo>
                  <a:close/>
                </a:path>
                <a:path w="4284980" h="1655445">
                  <a:moveTo>
                    <a:pt x="1773857" y="788043"/>
                  </a:moveTo>
                  <a:lnTo>
                    <a:pt x="1769405" y="793586"/>
                  </a:lnTo>
                  <a:lnTo>
                    <a:pt x="1769228" y="800743"/>
                  </a:lnTo>
                  <a:lnTo>
                    <a:pt x="1773857" y="788043"/>
                  </a:lnTo>
                  <a:close/>
                </a:path>
                <a:path w="4284980" h="1655445">
                  <a:moveTo>
                    <a:pt x="1787111" y="788043"/>
                  </a:moveTo>
                  <a:lnTo>
                    <a:pt x="1784484" y="788043"/>
                  </a:lnTo>
                  <a:lnTo>
                    <a:pt x="1773966" y="800743"/>
                  </a:lnTo>
                  <a:lnTo>
                    <a:pt x="1775345" y="800743"/>
                  </a:lnTo>
                  <a:lnTo>
                    <a:pt x="1787111" y="788043"/>
                  </a:lnTo>
                  <a:close/>
                </a:path>
                <a:path w="4284980" h="1655445">
                  <a:moveTo>
                    <a:pt x="1836148" y="788043"/>
                  </a:moveTo>
                  <a:lnTo>
                    <a:pt x="1791018" y="788043"/>
                  </a:lnTo>
                  <a:lnTo>
                    <a:pt x="1786139" y="800743"/>
                  </a:lnTo>
                  <a:lnTo>
                    <a:pt x="1830839" y="800743"/>
                  </a:lnTo>
                  <a:lnTo>
                    <a:pt x="1836148" y="788043"/>
                  </a:lnTo>
                  <a:close/>
                </a:path>
                <a:path w="4284980" h="1655445">
                  <a:moveTo>
                    <a:pt x="1648928" y="788043"/>
                  </a:moveTo>
                  <a:lnTo>
                    <a:pt x="1648604" y="788043"/>
                  </a:lnTo>
                  <a:lnTo>
                    <a:pt x="1647201" y="790583"/>
                  </a:lnTo>
                  <a:lnTo>
                    <a:pt x="1648928" y="788043"/>
                  </a:lnTo>
                  <a:close/>
                </a:path>
                <a:path w="4284980" h="1655445">
                  <a:moveTo>
                    <a:pt x="1658258" y="775343"/>
                  </a:moveTo>
                  <a:lnTo>
                    <a:pt x="1649317" y="788043"/>
                  </a:lnTo>
                  <a:lnTo>
                    <a:pt x="1660991" y="788043"/>
                  </a:lnTo>
                  <a:lnTo>
                    <a:pt x="1658258" y="775343"/>
                  </a:lnTo>
                  <a:close/>
                </a:path>
                <a:path w="4284980" h="1655445">
                  <a:moveTo>
                    <a:pt x="1676886" y="775343"/>
                  </a:moveTo>
                  <a:lnTo>
                    <a:pt x="1673116" y="775343"/>
                  </a:lnTo>
                  <a:lnTo>
                    <a:pt x="1668352" y="788043"/>
                  </a:lnTo>
                  <a:lnTo>
                    <a:pt x="1677189" y="788043"/>
                  </a:lnTo>
                  <a:lnTo>
                    <a:pt x="1676886" y="775343"/>
                  </a:lnTo>
                  <a:close/>
                </a:path>
                <a:path w="4284980" h="1655445">
                  <a:moveTo>
                    <a:pt x="1714065" y="775343"/>
                  </a:moveTo>
                  <a:lnTo>
                    <a:pt x="1680372" y="775343"/>
                  </a:lnTo>
                  <a:lnTo>
                    <a:pt x="1677189" y="788043"/>
                  </a:lnTo>
                  <a:lnTo>
                    <a:pt x="1711676" y="788043"/>
                  </a:lnTo>
                  <a:lnTo>
                    <a:pt x="1714065" y="775343"/>
                  </a:lnTo>
                  <a:close/>
                </a:path>
                <a:path w="4284980" h="1655445">
                  <a:moveTo>
                    <a:pt x="1807539" y="775343"/>
                  </a:moveTo>
                  <a:lnTo>
                    <a:pt x="1722319" y="775343"/>
                  </a:lnTo>
                  <a:lnTo>
                    <a:pt x="1722015" y="788043"/>
                  </a:lnTo>
                  <a:lnTo>
                    <a:pt x="1807018" y="788043"/>
                  </a:lnTo>
                  <a:lnTo>
                    <a:pt x="1807992" y="786817"/>
                  </a:lnTo>
                  <a:lnTo>
                    <a:pt x="1807539" y="775343"/>
                  </a:lnTo>
                  <a:close/>
                </a:path>
                <a:path w="4284980" h="1655445">
                  <a:moveTo>
                    <a:pt x="1807992" y="786817"/>
                  </a:moveTo>
                  <a:lnTo>
                    <a:pt x="1807018" y="788043"/>
                  </a:lnTo>
                  <a:lnTo>
                    <a:pt x="1808040" y="788043"/>
                  </a:lnTo>
                  <a:lnTo>
                    <a:pt x="1807992" y="786817"/>
                  </a:lnTo>
                  <a:close/>
                </a:path>
                <a:path w="4284980" h="1655445">
                  <a:moveTo>
                    <a:pt x="1809230" y="785259"/>
                  </a:moveTo>
                  <a:lnTo>
                    <a:pt x="1807992" y="786817"/>
                  </a:lnTo>
                  <a:lnTo>
                    <a:pt x="1808040" y="788043"/>
                  </a:lnTo>
                  <a:lnTo>
                    <a:pt x="1809230" y="785259"/>
                  </a:lnTo>
                  <a:close/>
                </a:path>
                <a:path w="4284980" h="1655445">
                  <a:moveTo>
                    <a:pt x="1813651" y="779695"/>
                  </a:moveTo>
                  <a:lnTo>
                    <a:pt x="1809230" y="785259"/>
                  </a:lnTo>
                  <a:lnTo>
                    <a:pt x="1808040" y="788043"/>
                  </a:lnTo>
                  <a:lnTo>
                    <a:pt x="1814002" y="788043"/>
                  </a:lnTo>
                  <a:lnTo>
                    <a:pt x="1813651" y="779695"/>
                  </a:lnTo>
                  <a:close/>
                </a:path>
                <a:path w="4284980" h="1655445">
                  <a:moveTo>
                    <a:pt x="1870393" y="775343"/>
                  </a:moveTo>
                  <a:lnTo>
                    <a:pt x="1817109" y="775343"/>
                  </a:lnTo>
                  <a:lnTo>
                    <a:pt x="1813651" y="779695"/>
                  </a:lnTo>
                  <a:lnTo>
                    <a:pt x="1814002" y="788043"/>
                  </a:lnTo>
                  <a:lnTo>
                    <a:pt x="1860147" y="788043"/>
                  </a:lnTo>
                  <a:lnTo>
                    <a:pt x="1870393" y="775343"/>
                  </a:lnTo>
                  <a:close/>
                </a:path>
                <a:path w="4284980" h="1655445">
                  <a:moveTo>
                    <a:pt x="1813468" y="775343"/>
                  </a:moveTo>
                  <a:lnTo>
                    <a:pt x="1809230" y="785259"/>
                  </a:lnTo>
                  <a:lnTo>
                    <a:pt x="1813651" y="779695"/>
                  </a:lnTo>
                  <a:lnTo>
                    <a:pt x="1813468" y="775343"/>
                  </a:lnTo>
                  <a:close/>
                </a:path>
                <a:path w="4284980" h="1655445">
                  <a:moveTo>
                    <a:pt x="1687940" y="762643"/>
                  </a:moveTo>
                  <a:lnTo>
                    <a:pt x="1686917" y="762643"/>
                  </a:lnTo>
                  <a:lnTo>
                    <a:pt x="1683095" y="775343"/>
                  </a:lnTo>
                  <a:lnTo>
                    <a:pt x="1684410" y="775343"/>
                  </a:lnTo>
                  <a:lnTo>
                    <a:pt x="1687940" y="762643"/>
                  </a:lnTo>
                  <a:close/>
                </a:path>
                <a:path w="4284980" h="1655445">
                  <a:moveTo>
                    <a:pt x="1701639" y="762643"/>
                  </a:moveTo>
                  <a:lnTo>
                    <a:pt x="1690875" y="775343"/>
                  </a:lnTo>
                  <a:lnTo>
                    <a:pt x="1703859" y="775343"/>
                  </a:lnTo>
                  <a:lnTo>
                    <a:pt x="1701639" y="762643"/>
                  </a:lnTo>
                  <a:close/>
                </a:path>
                <a:path w="4284980" h="1655445">
                  <a:moveTo>
                    <a:pt x="1748816" y="762643"/>
                  </a:moveTo>
                  <a:lnTo>
                    <a:pt x="1717816" y="762643"/>
                  </a:lnTo>
                  <a:lnTo>
                    <a:pt x="1708497" y="775343"/>
                  </a:lnTo>
                  <a:lnTo>
                    <a:pt x="1732224" y="775343"/>
                  </a:lnTo>
                  <a:lnTo>
                    <a:pt x="1748816" y="762643"/>
                  </a:lnTo>
                  <a:close/>
                </a:path>
                <a:path w="4284980" h="1655445">
                  <a:moveTo>
                    <a:pt x="1750671" y="766250"/>
                  </a:moveTo>
                  <a:lnTo>
                    <a:pt x="1744433" y="775343"/>
                  </a:lnTo>
                  <a:lnTo>
                    <a:pt x="1750213" y="775343"/>
                  </a:lnTo>
                  <a:lnTo>
                    <a:pt x="1750671" y="766250"/>
                  </a:lnTo>
                  <a:close/>
                </a:path>
                <a:path w="4284980" h="1655445">
                  <a:moveTo>
                    <a:pt x="1833026" y="762643"/>
                  </a:moveTo>
                  <a:lnTo>
                    <a:pt x="1762023" y="762643"/>
                  </a:lnTo>
                  <a:lnTo>
                    <a:pt x="1750213" y="775343"/>
                  </a:lnTo>
                  <a:lnTo>
                    <a:pt x="1823363" y="775343"/>
                  </a:lnTo>
                  <a:lnTo>
                    <a:pt x="1833026" y="762643"/>
                  </a:lnTo>
                  <a:close/>
                </a:path>
                <a:path w="4284980" h="1655445">
                  <a:moveTo>
                    <a:pt x="1853142" y="762643"/>
                  </a:moveTo>
                  <a:lnTo>
                    <a:pt x="1842451" y="762643"/>
                  </a:lnTo>
                  <a:lnTo>
                    <a:pt x="1836368" y="775343"/>
                  </a:lnTo>
                  <a:lnTo>
                    <a:pt x="1836902" y="775343"/>
                  </a:lnTo>
                  <a:lnTo>
                    <a:pt x="1853142" y="762643"/>
                  </a:lnTo>
                  <a:close/>
                </a:path>
                <a:path w="4284980" h="1655445">
                  <a:moveTo>
                    <a:pt x="1854791" y="762854"/>
                  </a:moveTo>
                  <a:lnTo>
                    <a:pt x="1849274" y="775343"/>
                  </a:lnTo>
                  <a:lnTo>
                    <a:pt x="1855090" y="775343"/>
                  </a:lnTo>
                  <a:lnTo>
                    <a:pt x="1854791" y="762854"/>
                  </a:lnTo>
                  <a:close/>
                </a:path>
                <a:path w="4284980" h="1655445">
                  <a:moveTo>
                    <a:pt x="1898680" y="762643"/>
                  </a:moveTo>
                  <a:lnTo>
                    <a:pt x="1864430" y="762643"/>
                  </a:lnTo>
                  <a:lnTo>
                    <a:pt x="1855090" y="775343"/>
                  </a:lnTo>
                  <a:lnTo>
                    <a:pt x="1892732" y="775343"/>
                  </a:lnTo>
                  <a:lnTo>
                    <a:pt x="1898680" y="762643"/>
                  </a:lnTo>
                  <a:close/>
                </a:path>
                <a:path w="4284980" h="1655445">
                  <a:moveTo>
                    <a:pt x="1753145" y="762643"/>
                  </a:moveTo>
                  <a:lnTo>
                    <a:pt x="1750852" y="762643"/>
                  </a:lnTo>
                  <a:lnTo>
                    <a:pt x="1750671" y="766250"/>
                  </a:lnTo>
                  <a:lnTo>
                    <a:pt x="1753145" y="762643"/>
                  </a:lnTo>
                  <a:close/>
                </a:path>
                <a:path w="4284980" h="1655445">
                  <a:moveTo>
                    <a:pt x="1854884" y="762643"/>
                  </a:moveTo>
                  <a:lnTo>
                    <a:pt x="1854791" y="762854"/>
                  </a:lnTo>
                  <a:lnTo>
                    <a:pt x="1854884" y="762643"/>
                  </a:lnTo>
                  <a:close/>
                </a:path>
                <a:path w="4284980" h="1655445">
                  <a:moveTo>
                    <a:pt x="1741512" y="749943"/>
                  </a:moveTo>
                  <a:lnTo>
                    <a:pt x="1734423" y="749943"/>
                  </a:lnTo>
                  <a:lnTo>
                    <a:pt x="1731062" y="762643"/>
                  </a:lnTo>
                  <a:lnTo>
                    <a:pt x="1741512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43648" y="749943"/>
                  </a:lnTo>
                  <a:lnTo>
                    <a:pt x="1732664" y="762643"/>
                  </a:lnTo>
                  <a:lnTo>
                    <a:pt x="1769032" y="762643"/>
                  </a:lnTo>
                  <a:lnTo>
                    <a:pt x="1783903" y="754437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85722" y="753434"/>
                  </a:moveTo>
                  <a:lnTo>
                    <a:pt x="1783903" y="754437"/>
                  </a:lnTo>
                  <a:lnTo>
                    <a:pt x="1781255" y="762643"/>
                  </a:lnTo>
                  <a:lnTo>
                    <a:pt x="1786694" y="762643"/>
                  </a:lnTo>
                  <a:lnTo>
                    <a:pt x="1785722" y="753434"/>
                  </a:lnTo>
                  <a:close/>
                </a:path>
                <a:path w="4284980" h="1655445">
                  <a:moveTo>
                    <a:pt x="1791992" y="749974"/>
                  </a:moveTo>
                  <a:lnTo>
                    <a:pt x="1790725" y="762643"/>
                  </a:lnTo>
                  <a:lnTo>
                    <a:pt x="1796149" y="762643"/>
                  </a:lnTo>
                  <a:lnTo>
                    <a:pt x="1791992" y="749974"/>
                  </a:lnTo>
                  <a:close/>
                </a:path>
                <a:path w="4284980" h="1655445">
                  <a:moveTo>
                    <a:pt x="1926284" y="749943"/>
                  </a:moveTo>
                  <a:lnTo>
                    <a:pt x="1802578" y="749943"/>
                  </a:lnTo>
                  <a:lnTo>
                    <a:pt x="1796149" y="762643"/>
                  </a:lnTo>
                  <a:lnTo>
                    <a:pt x="1915157" y="762643"/>
                  </a:lnTo>
                  <a:lnTo>
                    <a:pt x="1926284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83903" y="754437"/>
                  </a:lnTo>
                  <a:lnTo>
                    <a:pt x="1785722" y="753434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91982" y="749943"/>
                  </a:moveTo>
                  <a:lnTo>
                    <a:pt x="1785354" y="749943"/>
                  </a:lnTo>
                  <a:lnTo>
                    <a:pt x="1785722" y="753434"/>
                  </a:lnTo>
                  <a:lnTo>
                    <a:pt x="1791978" y="749982"/>
                  </a:lnTo>
                  <a:close/>
                </a:path>
                <a:path w="4284980" h="1655445">
                  <a:moveTo>
                    <a:pt x="1817038" y="737243"/>
                  </a:moveTo>
                  <a:lnTo>
                    <a:pt x="1775324" y="737243"/>
                  </a:lnTo>
                  <a:lnTo>
                    <a:pt x="1767505" y="749943"/>
                  </a:lnTo>
                  <a:lnTo>
                    <a:pt x="1791982" y="749943"/>
                  </a:lnTo>
                  <a:lnTo>
                    <a:pt x="1817038" y="737243"/>
                  </a:lnTo>
                  <a:close/>
                </a:path>
                <a:path w="4284980" h="1655445">
                  <a:moveTo>
                    <a:pt x="1761962" y="737243"/>
                  </a:moveTo>
                  <a:lnTo>
                    <a:pt x="1746276" y="749943"/>
                  </a:lnTo>
                  <a:lnTo>
                    <a:pt x="1758967" y="749943"/>
                  </a:lnTo>
                  <a:lnTo>
                    <a:pt x="1761962" y="737243"/>
                  </a:lnTo>
                  <a:close/>
                </a:path>
                <a:path w="4284980" h="1655445">
                  <a:moveTo>
                    <a:pt x="1835015" y="743723"/>
                  </a:moveTo>
                  <a:lnTo>
                    <a:pt x="1828467" y="749943"/>
                  </a:lnTo>
                  <a:lnTo>
                    <a:pt x="1835677" y="749943"/>
                  </a:lnTo>
                  <a:lnTo>
                    <a:pt x="1835015" y="743723"/>
                  </a:lnTo>
                  <a:close/>
                </a:path>
                <a:path w="4284980" h="1655445">
                  <a:moveTo>
                    <a:pt x="1849749" y="737243"/>
                  </a:moveTo>
                  <a:lnTo>
                    <a:pt x="1841836" y="737243"/>
                  </a:lnTo>
                  <a:lnTo>
                    <a:pt x="1835015" y="743723"/>
                  </a:lnTo>
                  <a:lnTo>
                    <a:pt x="1835677" y="749943"/>
                  </a:lnTo>
                  <a:lnTo>
                    <a:pt x="1849749" y="737243"/>
                  </a:lnTo>
                  <a:close/>
                </a:path>
                <a:path w="4284980" h="1655445">
                  <a:moveTo>
                    <a:pt x="1879874" y="737243"/>
                  </a:moveTo>
                  <a:lnTo>
                    <a:pt x="1849749" y="737243"/>
                  </a:lnTo>
                  <a:lnTo>
                    <a:pt x="1835677" y="749943"/>
                  </a:lnTo>
                  <a:lnTo>
                    <a:pt x="1879937" y="749943"/>
                  </a:lnTo>
                  <a:lnTo>
                    <a:pt x="1879874" y="737243"/>
                  </a:lnTo>
                  <a:close/>
                </a:path>
                <a:path w="4284980" h="1655445">
                  <a:moveTo>
                    <a:pt x="1880283" y="737243"/>
                  </a:moveTo>
                  <a:lnTo>
                    <a:pt x="1880000" y="749943"/>
                  </a:lnTo>
                  <a:lnTo>
                    <a:pt x="1884837" y="749943"/>
                  </a:lnTo>
                  <a:lnTo>
                    <a:pt x="1880283" y="737243"/>
                  </a:lnTo>
                  <a:close/>
                </a:path>
                <a:path w="4284980" h="1655445">
                  <a:moveTo>
                    <a:pt x="1957697" y="737243"/>
                  </a:moveTo>
                  <a:lnTo>
                    <a:pt x="1903120" y="737243"/>
                  </a:lnTo>
                  <a:lnTo>
                    <a:pt x="1903203" y="749943"/>
                  </a:lnTo>
                  <a:lnTo>
                    <a:pt x="1946752" y="749943"/>
                  </a:lnTo>
                  <a:lnTo>
                    <a:pt x="1957697" y="737243"/>
                  </a:lnTo>
                  <a:close/>
                </a:path>
                <a:path w="4284980" h="1655445">
                  <a:moveTo>
                    <a:pt x="1841836" y="737243"/>
                  </a:moveTo>
                  <a:lnTo>
                    <a:pt x="1834326" y="737243"/>
                  </a:lnTo>
                  <a:lnTo>
                    <a:pt x="1835015" y="743723"/>
                  </a:lnTo>
                  <a:lnTo>
                    <a:pt x="1841836" y="737243"/>
                  </a:lnTo>
                  <a:close/>
                </a:path>
                <a:path w="4284980" h="1655445">
                  <a:moveTo>
                    <a:pt x="1776663" y="724543"/>
                  </a:moveTo>
                  <a:lnTo>
                    <a:pt x="1769800" y="724543"/>
                  </a:lnTo>
                  <a:lnTo>
                    <a:pt x="1762653" y="737243"/>
                  </a:lnTo>
                  <a:lnTo>
                    <a:pt x="1776663" y="724543"/>
                  </a:lnTo>
                  <a:close/>
                </a:path>
                <a:path w="4284980" h="1655445">
                  <a:moveTo>
                    <a:pt x="1794400" y="724543"/>
                  </a:moveTo>
                  <a:lnTo>
                    <a:pt x="1776663" y="724543"/>
                  </a:lnTo>
                  <a:lnTo>
                    <a:pt x="1782401" y="737243"/>
                  </a:lnTo>
                  <a:lnTo>
                    <a:pt x="1784118" y="737243"/>
                  </a:lnTo>
                  <a:lnTo>
                    <a:pt x="1794400" y="724543"/>
                  </a:lnTo>
                  <a:close/>
                </a:path>
                <a:path w="4284980" h="1655445">
                  <a:moveTo>
                    <a:pt x="1795311" y="724543"/>
                  </a:moveTo>
                  <a:lnTo>
                    <a:pt x="1784893" y="737243"/>
                  </a:lnTo>
                  <a:lnTo>
                    <a:pt x="1793709" y="737243"/>
                  </a:lnTo>
                  <a:lnTo>
                    <a:pt x="1795311" y="724543"/>
                  </a:lnTo>
                  <a:close/>
                </a:path>
                <a:path w="4284980" h="1655445">
                  <a:moveTo>
                    <a:pt x="1825865" y="724543"/>
                  </a:moveTo>
                  <a:lnTo>
                    <a:pt x="1802270" y="724543"/>
                  </a:lnTo>
                  <a:lnTo>
                    <a:pt x="1793709" y="737243"/>
                  </a:lnTo>
                  <a:lnTo>
                    <a:pt x="1820871" y="737243"/>
                  </a:lnTo>
                  <a:lnTo>
                    <a:pt x="1825865" y="724543"/>
                  </a:lnTo>
                  <a:close/>
                </a:path>
                <a:path w="4284980" h="1655445">
                  <a:moveTo>
                    <a:pt x="1827985" y="724543"/>
                  </a:moveTo>
                  <a:lnTo>
                    <a:pt x="1825865" y="724543"/>
                  </a:lnTo>
                  <a:lnTo>
                    <a:pt x="1820871" y="737243"/>
                  </a:lnTo>
                  <a:lnTo>
                    <a:pt x="1827985" y="724543"/>
                  </a:lnTo>
                  <a:close/>
                </a:path>
                <a:path w="4284980" h="1655445">
                  <a:moveTo>
                    <a:pt x="1829677" y="724543"/>
                  </a:moveTo>
                  <a:lnTo>
                    <a:pt x="1827985" y="724543"/>
                  </a:lnTo>
                  <a:lnTo>
                    <a:pt x="1820871" y="737243"/>
                  </a:lnTo>
                  <a:lnTo>
                    <a:pt x="1822529" y="737243"/>
                  </a:lnTo>
                  <a:lnTo>
                    <a:pt x="1829677" y="724543"/>
                  </a:lnTo>
                  <a:close/>
                </a:path>
                <a:path w="4284980" h="1655445">
                  <a:moveTo>
                    <a:pt x="1869267" y="724543"/>
                  </a:moveTo>
                  <a:lnTo>
                    <a:pt x="1856137" y="724543"/>
                  </a:lnTo>
                  <a:lnTo>
                    <a:pt x="1861864" y="737243"/>
                  </a:lnTo>
                  <a:lnTo>
                    <a:pt x="1862639" y="737243"/>
                  </a:lnTo>
                  <a:lnTo>
                    <a:pt x="1869267" y="724543"/>
                  </a:lnTo>
                  <a:close/>
                </a:path>
                <a:path w="4284980" h="1655445">
                  <a:moveTo>
                    <a:pt x="1908418" y="724543"/>
                  </a:moveTo>
                  <a:lnTo>
                    <a:pt x="1877825" y="724543"/>
                  </a:lnTo>
                  <a:lnTo>
                    <a:pt x="1871239" y="737243"/>
                  </a:lnTo>
                  <a:lnTo>
                    <a:pt x="1911276" y="737243"/>
                  </a:lnTo>
                  <a:lnTo>
                    <a:pt x="1908418" y="724543"/>
                  </a:lnTo>
                  <a:close/>
                </a:path>
                <a:path w="4284980" h="1655445">
                  <a:moveTo>
                    <a:pt x="1942249" y="724543"/>
                  </a:moveTo>
                  <a:lnTo>
                    <a:pt x="1937632" y="724543"/>
                  </a:lnTo>
                  <a:lnTo>
                    <a:pt x="1931080" y="737243"/>
                  </a:lnTo>
                  <a:lnTo>
                    <a:pt x="1939904" y="737243"/>
                  </a:lnTo>
                  <a:lnTo>
                    <a:pt x="1942249" y="724543"/>
                  </a:lnTo>
                  <a:close/>
                </a:path>
                <a:path w="4284980" h="1655445">
                  <a:moveTo>
                    <a:pt x="1987337" y="724543"/>
                  </a:moveTo>
                  <a:lnTo>
                    <a:pt x="1947219" y="724543"/>
                  </a:lnTo>
                  <a:lnTo>
                    <a:pt x="1947058" y="737243"/>
                  </a:lnTo>
                  <a:lnTo>
                    <a:pt x="1987976" y="737243"/>
                  </a:lnTo>
                  <a:lnTo>
                    <a:pt x="1987337" y="724543"/>
                  </a:lnTo>
                  <a:close/>
                </a:path>
                <a:path w="4284980" h="1655445">
                  <a:moveTo>
                    <a:pt x="1994562" y="724543"/>
                  </a:moveTo>
                  <a:lnTo>
                    <a:pt x="1987976" y="737243"/>
                  </a:lnTo>
                  <a:lnTo>
                    <a:pt x="1988845" y="737243"/>
                  </a:lnTo>
                  <a:lnTo>
                    <a:pt x="1994562" y="724543"/>
                  </a:lnTo>
                  <a:close/>
                </a:path>
                <a:path w="4284980" h="1655445">
                  <a:moveTo>
                    <a:pt x="1851488" y="711843"/>
                  </a:moveTo>
                  <a:lnTo>
                    <a:pt x="1834544" y="711843"/>
                  </a:lnTo>
                  <a:lnTo>
                    <a:pt x="1827608" y="724543"/>
                  </a:lnTo>
                  <a:lnTo>
                    <a:pt x="1848461" y="724543"/>
                  </a:lnTo>
                  <a:lnTo>
                    <a:pt x="1851488" y="711843"/>
                  </a:lnTo>
                  <a:close/>
                </a:path>
                <a:path w="4284980" h="1655445">
                  <a:moveTo>
                    <a:pt x="1873319" y="711843"/>
                  </a:moveTo>
                  <a:lnTo>
                    <a:pt x="1861445" y="724543"/>
                  </a:lnTo>
                  <a:lnTo>
                    <a:pt x="1863582" y="724543"/>
                  </a:lnTo>
                  <a:lnTo>
                    <a:pt x="1873220" y="712829"/>
                  </a:lnTo>
                  <a:lnTo>
                    <a:pt x="1873319" y="711843"/>
                  </a:lnTo>
                  <a:close/>
                </a:path>
                <a:path w="4284980" h="1655445">
                  <a:moveTo>
                    <a:pt x="1872793" y="717077"/>
                  </a:moveTo>
                  <a:lnTo>
                    <a:pt x="1871026" y="724543"/>
                  </a:lnTo>
                  <a:lnTo>
                    <a:pt x="1872042" y="724543"/>
                  </a:lnTo>
                  <a:lnTo>
                    <a:pt x="1872793" y="717077"/>
                  </a:lnTo>
                  <a:close/>
                </a:path>
                <a:path w="4284980" h="1655445">
                  <a:moveTo>
                    <a:pt x="1882523" y="711843"/>
                  </a:moveTo>
                  <a:lnTo>
                    <a:pt x="1878628" y="711843"/>
                  </a:lnTo>
                  <a:lnTo>
                    <a:pt x="1872042" y="724543"/>
                  </a:lnTo>
                  <a:lnTo>
                    <a:pt x="1875822" y="724543"/>
                  </a:lnTo>
                  <a:lnTo>
                    <a:pt x="1882523" y="711843"/>
                  </a:lnTo>
                  <a:close/>
                </a:path>
                <a:path w="4284980" h="1655445">
                  <a:moveTo>
                    <a:pt x="1884078" y="712940"/>
                  </a:moveTo>
                  <a:lnTo>
                    <a:pt x="1875822" y="724543"/>
                  </a:lnTo>
                  <a:lnTo>
                    <a:pt x="1879476" y="724543"/>
                  </a:lnTo>
                  <a:lnTo>
                    <a:pt x="1884078" y="712940"/>
                  </a:lnTo>
                  <a:close/>
                </a:path>
                <a:path w="4284980" h="1655445">
                  <a:moveTo>
                    <a:pt x="1946459" y="711843"/>
                  </a:moveTo>
                  <a:lnTo>
                    <a:pt x="1887373" y="711843"/>
                  </a:lnTo>
                  <a:lnTo>
                    <a:pt x="1879853" y="724543"/>
                  </a:lnTo>
                  <a:lnTo>
                    <a:pt x="1938351" y="724543"/>
                  </a:lnTo>
                  <a:lnTo>
                    <a:pt x="1946459" y="711843"/>
                  </a:lnTo>
                  <a:close/>
                </a:path>
                <a:path w="4284980" h="1655445">
                  <a:moveTo>
                    <a:pt x="1958511" y="711843"/>
                  </a:moveTo>
                  <a:lnTo>
                    <a:pt x="1955631" y="711843"/>
                  </a:lnTo>
                  <a:lnTo>
                    <a:pt x="1951516" y="724543"/>
                  </a:lnTo>
                  <a:lnTo>
                    <a:pt x="1953642" y="724543"/>
                  </a:lnTo>
                  <a:lnTo>
                    <a:pt x="1958511" y="711843"/>
                  </a:lnTo>
                  <a:close/>
                </a:path>
                <a:path w="4284980" h="1655445">
                  <a:moveTo>
                    <a:pt x="1964503" y="722118"/>
                  </a:moveTo>
                  <a:lnTo>
                    <a:pt x="1962844" y="724543"/>
                  </a:lnTo>
                  <a:lnTo>
                    <a:pt x="1964427" y="724543"/>
                  </a:lnTo>
                  <a:lnTo>
                    <a:pt x="1964503" y="722118"/>
                  </a:lnTo>
                  <a:close/>
                </a:path>
                <a:path w="4284980" h="1655445">
                  <a:moveTo>
                    <a:pt x="1977028" y="711843"/>
                  </a:moveTo>
                  <a:lnTo>
                    <a:pt x="1969767" y="724543"/>
                  </a:lnTo>
                  <a:lnTo>
                    <a:pt x="1980196" y="724543"/>
                  </a:lnTo>
                  <a:lnTo>
                    <a:pt x="1977028" y="711843"/>
                  </a:lnTo>
                  <a:close/>
                </a:path>
                <a:path w="4284980" h="1655445">
                  <a:moveTo>
                    <a:pt x="2014718" y="711843"/>
                  </a:moveTo>
                  <a:lnTo>
                    <a:pt x="1983819" y="711843"/>
                  </a:lnTo>
                  <a:lnTo>
                    <a:pt x="1992698" y="724543"/>
                  </a:lnTo>
                  <a:lnTo>
                    <a:pt x="2004656" y="724543"/>
                  </a:lnTo>
                  <a:lnTo>
                    <a:pt x="2014718" y="711843"/>
                  </a:lnTo>
                  <a:close/>
                </a:path>
                <a:path w="4284980" h="1655445">
                  <a:moveTo>
                    <a:pt x="1971528" y="711843"/>
                  </a:moveTo>
                  <a:lnTo>
                    <a:pt x="1964824" y="711843"/>
                  </a:lnTo>
                  <a:lnTo>
                    <a:pt x="1964503" y="722118"/>
                  </a:lnTo>
                  <a:lnTo>
                    <a:pt x="1971528" y="711843"/>
                  </a:lnTo>
                  <a:close/>
                </a:path>
                <a:path w="4284980" h="1655445">
                  <a:moveTo>
                    <a:pt x="1874031" y="711843"/>
                  </a:moveTo>
                  <a:lnTo>
                    <a:pt x="1873220" y="712829"/>
                  </a:lnTo>
                  <a:lnTo>
                    <a:pt x="1872793" y="717077"/>
                  </a:lnTo>
                  <a:lnTo>
                    <a:pt x="1874031" y="711843"/>
                  </a:lnTo>
                  <a:close/>
                </a:path>
                <a:path w="4284980" h="1655445">
                  <a:moveTo>
                    <a:pt x="1884858" y="711843"/>
                  </a:moveTo>
                  <a:lnTo>
                    <a:pt x="1884513" y="711843"/>
                  </a:lnTo>
                  <a:lnTo>
                    <a:pt x="1884078" y="712940"/>
                  </a:lnTo>
                  <a:lnTo>
                    <a:pt x="1884858" y="711843"/>
                  </a:lnTo>
                  <a:close/>
                </a:path>
                <a:path w="4284980" h="1655445">
                  <a:moveTo>
                    <a:pt x="1904753" y="699143"/>
                  </a:moveTo>
                  <a:lnTo>
                    <a:pt x="1863446" y="699143"/>
                  </a:lnTo>
                  <a:lnTo>
                    <a:pt x="1843886" y="711843"/>
                  </a:lnTo>
                  <a:lnTo>
                    <a:pt x="1892534" y="711843"/>
                  </a:lnTo>
                  <a:lnTo>
                    <a:pt x="1904753" y="699143"/>
                  </a:lnTo>
                  <a:close/>
                </a:path>
                <a:path w="4284980" h="1655445">
                  <a:moveTo>
                    <a:pt x="1905884" y="699143"/>
                  </a:moveTo>
                  <a:lnTo>
                    <a:pt x="1904753" y="699143"/>
                  </a:lnTo>
                  <a:lnTo>
                    <a:pt x="1898134" y="711843"/>
                  </a:lnTo>
                  <a:lnTo>
                    <a:pt x="1905748" y="711843"/>
                  </a:lnTo>
                  <a:lnTo>
                    <a:pt x="1905884" y="699143"/>
                  </a:lnTo>
                  <a:close/>
                </a:path>
                <a:path w="4284980" h="1655445">
                  <a:moveTo>
                    <a:pt x="1909695" y="699143"/>
                  </a:moveTo>
                  <a:lnTo>
                    <a:pt x="1907036" y="711843"/>
                  </a:lnTo>
                  <a:lnTo>
                    <a:pt x="1911978" y="711843"/>
                  </a:lnTo>
                  <a:lnTo>
                    <a:pt x="1909695" y="699143"/>
                  </a:lnTo>
                  <a:close/>
                </a:path>
                <a:path w="4284980" h="1655445">
                  <a:moveTo>
                    <a:pt x="1980677" y="699143"/>
                  </a:moveTo>
                  <a:lnTo>
                    <a:pt x="1919685" y="699143"/>
                  </a:lnTo>
                  <a:lnTo>
                    <a:pt x="1911978" y="711843"/>
                  </a:lnTo>
                  <a:lnTo>
                    <a:pt x="1979379" y="711843"/>
                  </a:lnTo>
                  <a:lnTo>
                    <a:pt x="1980677" y="699143"/>
                  </a:lnTo>
                  <a:close/>
                </a:path>
                <a:path w="4284980" h="1655445">
                  <a:moveTo>
                    <a:pt x="1984252" y="702057"/>
                  </a:moveTo>
                  <a:lnTo>
                    <a:pt x="1979379" y="711843"/>
                  </a:lnTo>
                  <a:lnTo>
                    <a:pt x="1987934" y="711843"/>
                  </a:lnTo>
                  <a:lnTo>
                    <a:pt x="1986543" y="703924"/>
                  </a:lnTo>
                  <a:lnTo>
                    <a:pt x="1984252" y="702057"/>
                  </a:lnTo>
                  <a:close/>
                </a:path>
                <a:path w="4284980" h="1655445">
                  <a:moveTo>
                    <a:pt x="1990510" y="699143"/>
                  </a:moveTo>
                  <a:lnTo>
                    <a:pt x="1985703" y="699143"/>
                  </a:lnTo>
                  <a:lnTo>
                    <a:pt x="1986543" y="703924"/>
                  </a:lnTo>
                  <a:lnTo>
                    <a:pt x="1996258" y="711843"/>
                  </a:lnTo>
                  <a:lnTo>
                    <a:pt x="1990510" y="699143"/>
                  </a:lnTo>
                  <a:close/>
                </a:path>
                <a:path w="4284980" h="1655445">
                  <a:moveTo>
                    <a:pt x="2052535" y="699143"/>
                  </a:moveTo>
                  <a:lnTo>
                    <a:pt x="2013807" y="699143"/>
                  </a:lnTo>
                  <a:lnTo>
                    <a:pt x="2006383" y="711843"/>
                  </a:lnTo>
                  <a:lnTo>
                    <a:pt x="2036932" y="711843"/>
                  </a:lnTo>
                  <a:lnTo>
                    <a:pt x="2052535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4252" y="702057"/>
                  </a:lnTo>
                  <a:lnTo>
                    <a:pt x="1986543" y="703924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0677" y="699143"/>
                  </a:lnTo>
                  <a:lnTo>
                    <a:pt x="1984252" y="702057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872984" y="686443"/>
                  </a:moveTo>
                  <a:lnTo>
                    <a:pt x="1869089" y="686443"/>
                  </a:lnTo>
                  <a:lnTo>
                    <a:pt x="1865278" y="699143"/>
                  </a:lnTo>
                  <a:lnTo>
                    <a:pt x="1866670" y="699143"/>
                  </a:lnTo>
                  <a:lnTo>
                    <a:pt x="1872984" y="686443"/>
                  </a:lnTo>
                  <a:close/>
                </a:path>
                <a:path w="4284980" h="1655445">
                  <a:moveTo>
                    <a:pt x="1936564" y="686443"/>
                  </a:moveTo>
                  <a:lnTo>
                    <a:pt x="1898523" y="686443"/>
                  </a:lnTo>
                  <a:lnTo>
                    <a:pt x="1881458" y="699143"/>
                  </a:lnTo>
                  <a:lnTo>
                    <a:pt x="1929297" y="699143"/>
                  </a:lnTo>
                  <a:lnTo>
                    <a:pt x="1936564" y="686443"/>
                  </a:lnTo>
                  <a:close/>
                </a:path>
                <a:path w="4284980" h="1655445">
                  <a:moveTo>
                    <a:pt x="1947419" y="686443"/>
                  </a:moveTo>
                  <a:lnTo>
                    <a:pt x="1939426" y="686443"/>
                  </a:lnTo>
                  <a:lnTo>
                    <a:pt x="1933591" y="699143"/>
                  </a:lnTo>
                  <a:lnTo>
                    <a:pt x="1938904" y="699143"/>
                  </a:lnTo>
                  <a:lnTo>
                    <a:pt x="1947398" y="686536"/>
                  </a:lnTo>
                  <a:close/>
                </a:path>
                <a:path w="4284980" h="1655445">
                  <a:moveTo>
                    <a:pt x="1948140" y="686443"/>
                  </a:moveTo>
                  <a:lnTo>
                    <a:pt x="1947460" y="686443"/>
                  </a:lnTo>
                  <a:lnTo>
                    <a:pt x="1944508" y="699143"/>
                  </a:lnTo>
                  <a:lnTo>
                    <a:pt x="1948687" y="699143"/>
                  </a:lnTo>
                  <a:lnTo>
                    <a:pt x="1948140" y="686443"/>
                  </a:lnTo>
                  <a:close/>
                </a:path>
                <a:path w="4284980" h="1655445">
                  <a:moveTo>
                    <a:pt x="2013315" y="686443"/>
                  </a:moveTo>
                  <a:lnTo>
                    <a:pt x="1954961" y="686443"/>
                  </a:lnTo>
                  <a:lnTo>
                    <a:pt x="1948687" y="699143"/>
                  </a:lnTo>
                  <a:lnTo>
                    <a:pt x="2013703" y="699143"/>
                  </a:lnTo>
                  <a:lnTo>
                    <a:pt x="2013315" y="686443"/>
                  </a:lnTo>
                  <a:close/>
                </a:path>
                <a:path w="4284980" h="1655445">
                  <a:moveTo>
                    <a:pt x="2082431" y="686443"/>
                  </a:moveTo>
                  <a:lnTo>
                    <a:pt x="2036445" y="686443"/>
                  </a:lnTo>
                  <a:lnTo>
                    <a:pt x="2028952" y="699143"/>
                  </a:lnTo>
                  <a:lnTo>
                    <a:pt x="2077590" y="699143"/>
                  </a:lnTo>
                  <a:lnTo>
                    <a:pt x="2082431" y="686443"/>
                  </a:lnTo>
                  <a:close/>
                </a:path>
                <a:path w="4284980" h="1655445">
                  <a:moveTo>
                    <a:pt x="1947460" y="686443"/>
                  </a:moveTo>
                  <a:close/>
                </a:path>
                <a:path w="4284980" h="1655445">
                  <a:moveTo>
                    <a:pt x="1954657" y="673743"/>
                  </a:moveTo>
                  <a:lnTo>
                    <a:pt x="1918722" y="673743"/>
                  </a:lnTo>
                  <a:lnTo>
                    <a:pt x="1915245" y="686443"/>
                  </a:lnTo>
                  <a:lnTo>
                    <a:pt x="1940459" y="686443"/>
                  </a:lnTo>
                  <a:lnTo>
                    <a:pt x="1954657" y="673743"/>
                  </a:lnTo>
                  <a:close/>
                </a:path>
                <a:path w="4284980" h="1655445">
                  <a:moveTo>
                    <a:pt x="1967348" y="673743"/>
                  </a:moveTo>
                  <a:lnTo>
                    <a:pt x="1954657" y="673743"/>
                  </a:lnTo>
                  <a:lnTo>
                    <a:pt x="1943846" y="686443"/>
                  </a:lnTo>
                  <a:lnTo>
                    <a:pt x="1969515" y="686443"/>
                  </a:lnTo>
                  <a:lnTo>
                    <a:pt x="1967348" y="673743"/>
                  </a:lnTo>
                  <a:close/>
                </a:path>
                <a:path w="4284980" h="1655445">
                  <a:moveTo>
                    <a:pt x="2112893" y="673743"/>
                  </a:moveTo>
                  <a:lnTo>
                    <a:pt x="1985816" y="673743"/>
                  </a:lnTo>
                  <a:lnTo>
                    <a:pt x="1979799" y="686443"/>
                  </a:lnTo>
                  <a:lnTo>
                    <a:pt x="2109959" y="686443"/>
                  </a:lnTo>
                  <a:lnTo>
                    <a:pt x="2112893" y="673743"/>
                  </a:lnTo>
                  <a:close/>
                </a:path>
                <a:path w="4284980" h="1655445">
                  <a:moveTo>
                    <a:pt x="1940605" y="661043"/>
                  </a:moveTo>
                  <a:lnTo>
                    <a:pt x="1929778" y="673743"/>
                  </a:lnTo>
                  <a:lnTo>
                    <a:pt x="1941757" y="673743"/>
                  </a:lnTo>
                  <a:lnTo>
                    <a:pt x="1940605" y="661043"/>
                  </a:lnTo>
                  <a:close/>
                </a:path>
                <a:path w="4284980" h="1655445">
                  <a:moveTo>
                    <a:pt x="2004859" y="661043"/>
                  </a:moveTo>
                  <a:lnTo>
                    <a:pt x="1949390" y="661043"/>
                  </a:lnTo>
                  <a:lnTo>
                    <a:pt x="1941757" y="673743"/>
                  </a:lnTo>
                  <a:lnTo>
                    <a:pt x="2003556" y="673743"/>
                  </a:lnTo>
                  <a:lnTo>
                    <a:pt x="2004586" y="671918"/>
                  </a:lnTo>
                  <a:lnTo>
                    <a:pt x="2004859" y="661043"/>
                  </a:lnTo>
                  <a:close/>
                </a:path>
                <a:path w="4284980" h="1655445">
                  <a:moveTo>
                    <a:pt x="2004586" y="671918"/>
                  </a:moveTo>
                  <a:lnTo>
                    <a:pt x="2003556" y="673743"/>
                  </a:lnTo>
                  <a:lnTo>
                    <a:pt x="2004541" y="673743"/>
                  </a:lnTo>
                  <a:lnTo>
                    <a:pt x="2004586" y="671918"/>
                  </a:lnTo>
                  <a:close/>
                </a:path>
                <a:path w="4284980" h="1655445">
                  <a:moveTo>
                    <a:pt x="2104154" y="661043"/>
                  </a:moveTo>
                  <a:lnTo>
                    <a:pt x="2010726" y="661043"/>
                  </a:lnTo>
                  <a:lnTo>
                    <a:pt x="2004586" y="671918"/>
                  </a:lnTo>
                  <a:lnTo>
                    <a:pt x="2004541" y="673743"/>
                  </a:lnTo>
                  <a:lnTo>
                    <a:pt x="2094088" y="673743"/>
                  </a:lnTo>
                  <a:lnTo>
                    <a:pt x="2104154" y="661043"/>
                  </a:lnTo>
                  <a:close/>
                </a:path>
                <a:path w="4284980" h="1655445">
                  <a:moveTo>
                    <a:pt x="2155305" y="661043"/>
                  </a:moveTo>
                  <a:lnTo>
                    <a:pt x="2107624" y="661043"/>
                  </a:lnTo>
                  <a:lnTo>
                    <a:pt x="2101271" y="673743"/>
                  </a:lnTo>
                  <a:lnTo>
                    <a:pt x="2146415" y="673743"/>
                  </a:lnTo>
                  <a:lnTo>
                    <a:pt x="2155305" y="661043"/>
                  </a:lnTo>
                  <a:close/>
                </a:path>
                <a:path w="4284980" h="1655445">
                  <a:moveTo>
                    <a:pt x="2165855" y="661043"/>
                  </a:moveTo>
                  <a:lnTo>
                    <a:pt x="2164101" y="661043"/>
                  </a:lnTo>
                  <a:lnTo>
                    <a:pt x="2161915" y="673743"/>
                  </a:lnTo>
                  <a:lnTo>
                    <a:pt x="2165855" y="661043"/>
                  </a:lnTo>
                  <a:close/>
                </a:path>
                <a:path w="4284980" h="1655445">
                  <a:moveTo>
                    <a:pt x="2290301" y="610243"/>
                  </a:moveTo>
                  <a:lnTo>
                    <a:pt x="2082191" y="610243"/>
                  </a:lnTo>
                  <a:lnTo>
                    <a:pt x="2071983" y="622943"/>
                  </a:lnTo>
                  <a:lnTo>
                    <a:pt x="2205215" y="622943"/>
                  </a:lnTo>
                  <a:lnTo>
                    <a:pt x="2196294" y="635643"/>
                  </a:lnTo>
                  <a:lnTo>
                    <a:pt x="2007923" y="635643"/>
                  </a:lnTo>
                  <a:lnTo>
                    <a:pt x="2007827" y="648343"/>
                  </a:lnTo>
                  <a:lnTo>
                    <a:pt x="1986790" y="648343"/>
                  </a:lnTo>
                  <a:lnTo>
                    <a:pt x="1977871" y="661043"/>
                  </a:lnTo>
                  <a:lnTo>
                    <a:pt x="2172117" y="661043"/>
                  </a:lnTo>
                  <a:lnTo>
                    <a:pt x="2200677" y="648343"/>
                  </a:lnTo>
                  <a:lnTo>
                    <a:pt x="2290301" y="610243"/>
                  </a:lnTo>
                  <a:close/>
                </a:path>
                <a:path w="4284980" h="1655445">
                  <a:moveTo>
                    <a:pt x="2197310" y="622943"/>
                  </a:moveTo>
                  <a:lnTo>
                    <a:pt x="2050381" y="622943"/>
                  </a:lnTo>
                  <a:lnTo>
                    <a:pt x="2036109" y="635643"/>
                  </a:lnTo>
                  <a:lnTo>
                    <a:pt x="2192179" y="635643"/>
                  </a:lnTo>
                  <a:lnTo>
                    <a:pt x="2197310" y="622943"/>
                  </a:lnTo>
                  <a:close/>
                </a:path>
                <a:path w="4284980" h="1655445">
                  <a:moveTo>
                    <a:pt x="2295202" y="610243"/>
                  </a:moveTo>
                  <a:lnTo>
                    <a:pt x="2290301" y="610243"/>
                  </a:lnTo>
                  <a:lnTo>
                    <a:pt x="2286176" y="622943"/>
                  </a:lnTo>
                  <a:lnTo>
                    <a:pt x="2286930" y="622943"/>
                  </a:lnTo>
                  <a:lnTo>
                    <a:pt x="2295202" y="610243"/>
                  </a:lnTo>
                  <a:close/>
                </a:path>
                <a:path w="4284980" h="1655445">
                  <a:moveTo>
                    <a:pt x="2119281" y="597543"/>
                  </a:moveTo>
                  <a:lnTo>
                    <a:pt x="2111180" y="610243"/>
                  </a:lnTo>
                  <a:lnTo>
                    <a:pt x="2113647" y="610243"/>
                  </a:lnTo>
                  <a:lnTo>
                    <a:pt x="2119281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33364" y="597543"/>
                  </a:lnTo>
                  <a:lnTo>
                    <a:pt x="2124977" y="610243"/>
                  </a:lnTo>
                  <a:lnTo>
                    <a:pt x="2162123" y="610243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62123" y="610243"/>
                  </a:lnTo>
                  <a:lnTo>
                    <a:pt x="2162342" y="610243"/>
                  </a:lnTo>
                  <a:lnTo>
                    <a:pt x="2168252" y="601275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8252" y="601275"/>
                  </a:moveTo>
                  <a:lnTo>
                    <a:pt x="2162342" y="610243"/>
                  </a:lnTo>
                  <a:lnTo>
                    <a:pt x="2170096" y="610243"/>
                  </a:lnTo>
                  <a:lnTo>
                    <a:pt x="2168252" y="601275"/>
                  </a:lnTo>
                  <a:close/>
                </a:path>
                <a:path w="4284980" h="1655445">
                  <a:moveTo>
                    <a:pt x="2327171" y="597543"/>
                  </a:moveTo>
                  <a:lnTo>
                    <a:pt x="2177583" y="597543"/>
                  </a:lnTo>
                  <a:lnTo>
                    <a:pt x="2170096" y="610243"/>
                  </a:lnTo>
                  <a:lnTo>
                    <a:pt x="2307769" y="610243"/>
                  </a:lnTo>
                  <a:lnTo>
                    <a:pt x="2327171" y="597543"/>
                  </a:lnTo>
                  <a:close/>
                </a:path>
                <a:path w="4284980" h="1655445">
                  <a:moveTo>
                    <a:pt x="2170711" y="597543"/>
                  </a:moveTo>
                  <a:lnTo>
                    <a:pt x="2167484" y="597543"/>
                  </a:lnTo>
                  <a:lnTo>
                    <a:pt x="2168252" y="601275"/>
                  </a:lnTo>
                  <a:lnTo>
                    <a:pt x="2170711" y="597543"/>
                  </a:lnTo>
                  <a:close/>
                </a:path>
                <a:path w="4284980" h="1655445">
                  <a:moveTo>
                    <a:pt x="2160860" y="584843"/>
                  </a:moveTo>
                  <a:lnTo>
                    <a:pt x="2150201" y="584843"/>
                  </a:lnTo>
                  <a:lnTo>
                    <a:pt x="2147447" y="597543"/>
                  </a:lnTo>
                  <a:lnTo>
                    <a:pt x="2160860" y="584843"/>
                  </a:lnTo>
                  <a:close/>
                </a:path>
                <a:path w="4284980" h="1655445">
                  <a:moveTo>
                    <a:pt x="2177687" y="584843"/>
                  </a:moveTo>
                  <a:lnTo>
                    <a:pt x="2160860" y="584843"/>
                  </a:lnTo>
                  <a:lnTo>
                    <a:pt x="2165457" y="597543"/>
                  </a:lnTo>
                  <a:lnTo>
                    <a:pt x="2178787" y="597543"/>
                  </a:lnTo>
                  <a:lnTo>
                    <a:pt x="2177687" y="584843"/>
                  </a:lnTo>
                  <a:close/>
                </a:path>
                <a:path w="4284980" h="1655445">
                  <a:moveTo>
                    <a:pt x="2194493" y="584843"/>
                  </a:moveTo>
                  <a:lnTo>
                    <a:pt x="2186189" y="584843"/>
                  </a:lnTo>
                  <a:lnTo>
                    <a:pt x="2178787" y="597543"/>
                  </a:lnTo>
                  <a:lnTo>
                    <a:pt x="2188326" y="597543"/>
                  </a:lnTo>
                  <a:lnTo>
                    <a:pt x="2194493" y="584843"/>
                  </a:lnTo>
                  <a:close/>
                </a:path>
                <a:path w="4284980" h="1655445">
                  <a:moveTo>
                    <a:pt x="2363651" y="584843"/>
                  </a:moveTo>
                  <a:lnTo>
                    <a:pt x="2205267" y="584843"/>
                  </a:lnTo>
                  <a:lnTo>
                    <a:pt x="2203048" y="597543"/>
                  </a:lnTo>
                  <a:lnTo>
                    <a:pt x="2358111" y="597543"/>
                  </a:lnTo>
                  <a:lnTo>
                    <a:pt x="2363651" y="584843"/>
                  </a:lnTo>
                  <a:close/>
                </a:path>
                <a:path w="4284980" h="1655445">
                  <a:moveTo>
                    <a:pt x="2223529" y="572143"/>
                  </a:moveTo>
                  <a:lnTo>
                    <a:pt x="2180948" y="572143"/>
                  </a:lnTo>
                  <a:lnTo>
                    <a:pt x="2180869" y="584843"/>
                  </a:lnTo>
                  <a:lnTo>
                    <a:pt x="2223968" y="584843"/>
                  </a:lnTo>
                  <a:lnTo>
                    <a:pt x="2223529" y="572143"/>
                  </a:lnTo>
                  <a:close/>
                </a:path>
                <a:path w="4284980" h="1655445">
                  <a:moveTo>
                    <a:pt x="2229036" y="572143"/>
                  </a:moveTo>
                  <a:lnTo>
                    <a:pt x="2223968" y="584843"/>
                  </a:lnTo>
                  <a:lnTo>
                    <a:pt x="2228450" y="584843"/>
                  </a:lnTo>
                  <a:lnTo>
                    <a:pt x="2229036" y="572143"/>
                  </a:lnTo>
                  <a:close/>
                </a:path>
                <a:path w="4284980" h="1655445">
                  <a:moveTo>
                    <a:pt x="2384152" y="572143"/>
                  </a:moveTo>
                  <a:lnTo>
                    <a:pt x="2236489" y="572143"/>
                  </a:lnTo>
                  <a:lnTo>
                    <a:pt x="2233757" y="584843"/>
                  </a:lnTo>
                  <a:lnTo>
                    <a:pt x="2374540" y="584843"/>
                  </a:lnTo>
                  <a:lnTo>
                    <a:pt x="2384152" y="572143"/>
                  </a:lnTo>
                  <a:close/>
                </a:path>
                <a:path w="4284980" h="1655445">
                  <a:moveTo>
                    <a:pt x="2230377" y="559443"/>
                  </a:moveTo>
                  <a:lnTo>
                    <a:pt x="2216810" y="559443"/>
                  </a:lnTo>
                  <a:lnTo>
                    <a:pt x="2211384" y="572143"/>
                  </a:lnTo>
                  <a:lnTo>
                    <a:pt x="2219194" y="572143"/>
                  </a:lnTo>
                  <a:lnTo>
                    <a:pt x="2230377" y="559443"/>
                  </a:lnTo>
                  <a:close/>
                </a:path>
                <a:path w="4284980" h="1655445">
                  <a:moveTo>
                    <a:pt x="2424949" y="559443"/>
                  </a:moveTo>
                  <a:lnTo>
                    <a:pt x="2234513" y="559443"/>
                  </a:lnTo>
                  <a:lnTo>
                    <a:pt x="2237570" y="572143"/>
                  </a:lnTo>
                  <a:lnTo>
                    <a:pt x="2415408" y="572143"/>
                  </a:lnTo>
                  <a:lnTo>
                    <a:pt x="2424949" y="559443"/>
                  </a:lnTo>
                  <a:close/>
                </a:path>
                <a:path w="4284980" h="1655445">
                  <a:moveTo>
                    <a:pt x="2267653" y="546743"/>
                  </a:moveTo>
                  <a:lnTo>
                    <a:pt x="2256117" y="546743"/>
                  </a:lnTo>
                  <a:lnTo>
                    <a:pt x="2246716" y="559443"/>
                  </a:lnTo>
                  <a:lnTo>
                    <a:pt x="2260334" y="559443"/>
                  </a:lnTo>
                  <a:lnTo>
                    <a:pt x="2267653" y="546743"/>
                  </a:lnTo>
                  <a:close/>
                </a:path>
                <a:path w="4284980" h="1655445">
                  <a:moveTo>
                    <a:pt x="2474990" y="546743"/>
                  </a:moveTo>
                  <a:lnTo>
                    <a:pt x="2267653" y="546743"/>
                  </a:lnTo>
                  <a:lnTo>
                    <a:pt x="2268930" y="559443"/>
                  </a:lnTo>
                  <a:lnTo>
                    <a:pt x="2452155" y="559443"/>
                  </a:lnTo>
                  <a:lnTo>
                    <a:pt x="2474990" y="546743"/>
                  </a:lnTo>
                  <a:close/>
                </a:path>
                <a:path w="4284980" h="1655445">
                  <a:moveTo>
                    <a:pt x="2293998" y="534043"/>
                  </a:moveTo>
                  <a:lnTo>
                    <a:pt x="2288500" y="534043"/>
                  </a:lnTo>
                  <a:lnTo>
                    <a:pt x="2281673" y="546743"/>
                  </a:lnTo>
                  <a:lnTo>
                    <a:pt x="2294710" y="546743"/>
                  </a:lnTo>
                  <a:lnTo>
                    <a:pt x="2293998" y="534043"/>
                  </a:lnTo>
                  <a:close/>
                </a:path>
                <a:path w="4284980" h="1655445">
                  <a:moveTo>
                    <a:pt x="2298665" y="535921"/>
                  </a:moveTo>
                  <a:lnTo>
                    <a:pt x="2295872" y="546743"/>
                  </a:lnTo>
                  <a:lnTo>
                    <a:pt x="2299673" y="546743"/>
                  </a:lnTo>
                  <a:lnTo>
                    <a:pt x="2298665" y="535921"/>
                  </a:lnTo>
                  <a:close/>
                </a:path>
                <a:path w="4284980" h="1655445">
                  <a:moveTo>
                    <a:pt x="2317835" y="534043"/>
                  </a:moveTo>
                  <a:lnTo>
                    <a:pt x="2314353" y="534043"/>
                  </a:lnTo>
                  <a:lnTo>
                    <a:pt x="2299673" y="546743"/>
                  </a:lnTo>
                  <a:lnTo>
                    <a:pt x="2306193" y="546743"/>
                  </a:lnTo>
                  <a:lnTo>
                    <a:pt x="2317835" y="534043"/>
                  </a:lnTo>
                  <a:close/>
                </a:path>
                <a:path w="4284980" h="1655445">
                  <a:moveTo>
                    <a:pt x="2486400" y="534043"/>
                  </a:moveTo>
                  <a:lnTo>
                    <a:pt x="2339159" y="534043"/>
                  </a:lnTo>
                  <a:lnTo>
                    <a:pt x="2327681" y="546743"/>
                  </a:lnTo>
                  <a:lnTo>
                    <a:pt x="2488055" y="546743"/>
                  </a:lnTo>
                  <a:lnTo>
                    <a:pt x="2486400" y="534043"/>
                  </a:lnTo>
                  <a:close/>
                </a:path>
                <a:path w="4284980" h="1655445">
                  <a:moveTo>
                    <a:pt x="2494515" y="534043"/>
                  </a:moveTo>
                  <a:lnTo>
                    <a:pt x="2488055" y="546743"/>
                  </a:lnTo>
                  <a:lnTo>
                    <a:pt x="2495835" y="546743"/>
                  </a:lnTo>
                  <a:lnTo>
                    <a:pt x="2494515" y="534043"/>
                  </a:lnTo>
                  <a:close/>
                </a:path>
                <a:path w="4284980" h="1655445">
                  <a:moveTo>
                    <a:pt x="2299149" y="534043"/>
                  </a:moveTo>
                  <a:lnTo>
                    <a:pt x="2298490" y="534043"/>
                  </a:lnTo>
                  <a:lnTo>
                    <a:pt x="2298665" y="535921"/>
                  </a:lnTo>
                  <a:lnTo>
                    <a:pt x="2299149" y="534043"/>
                  </a:lnTo>
                  <a:close/>
                </a:path>
                <a:path w="4284980" h="1655445">
                  <a:moveTo>
                    <a:pt x="2383335" y="521343"/>
                  </a:moveTo>
                  <a:lnTo>
                    <a:pt x="2320221" y="521343"/>
                  </a:lnTo>
                  <a:lnTo>
                    <a:pt x="2313478" y="534043"/>
                  </a:lnTo>
                  <a:lnTo>
                    <a:pt x="2380477" y="534043"/>
                  </a:lnTo>
                  <a:lnTo>
                    <a:pt x="2383335" y="521343"/>
                  </a:lnTo>
                  <a:close/>
                </a:path>
                <a:path w="4284980" h="1655445">
                  <a:moveTo>
                    <a:pt x="2390173" y="521343"/>
                  </a:moveTo>
                  <a:lnTo>
                    <a:pt x="2380477" y="534043"/>
                  </a:lnTo>
                  <a:lnTo>
                    <a:pt x="2395911" y="534043"/>
                  </a:lnTo>
                  <a:lnTo>
                    <a:pt x="2390173" y="521343"/>
                  </a:lnTo>
                  <a:close/>
                </a:path>
                <a:path w="4284980" h="1655445">
                  <a:moveTo>
                    <a:pt x="2541972" y="521343"/>
                  </a:moveTo>
                  <a:lnTo>
                    <a:pt x="2400581" y="521343"/>
                  </a:lnTo>
                  <a:lnTo>
                    <a:pt x="2395911" y="534043"/>
                  </a:lnTo>
                  <a:lnTo>
                    <a:pt x="2525430" y="534043"/>
                  </a:lnTo>
                  <a:lnTo>
                    <a:pt x="2541972" y="521343"/>
                  </a:lnTo>
                  <a:close/>
                </a:path>
                <a:path w="4284980" h="1655445">
                  <a:moveTo>
                    <a:pt x="2398246" y="508643"/>
                  </a:moveTo>
                  <a:lnTo>
                    <a:pt x="2352321" y="508643"/>
                  </a:lnTo>
                  <a:lnTo>
                    <a:pt x="2350488" y="521343"/>
                  </a:lnTo>
                  <a:lnTo>
                    <a:pt x="2394989" y="521343"/>
                  </a:lnTo>
                  <a:lnTo>
                    <a:pt x="2398246" y="508643"/>
                  </a:lnTo>
                  <a:close/>
                </a:path>
                <a:path w="4284980" h="1655445">
                  <a:moveTo>
                    <a:pt x="2409710" y="508643"/>
                  </a:moveTo>
                  <a:lnTo>
                    <a:pt x="2398246" y="508643"/>
                  </a:lnTo>
                  <a:lnTo>
                    <a:pt x="2399764" y="521343"/>
                  </a:lnTo>
                  <a:lnTo>
                    <a:pt x="2404114" y="521343"/>
                  </a:lnTo>
                  <a:lnTo>
                    <a:pt x="2409710" y="508643"/>
                  </a:lnTo>
                  <a:close/>
                </a:path>
                <a:path w="4284980" h="1655445">
                  <a:moveTo>
                    <a:pt x="2565285" y="508643"/>
                  </a:moveTo>
                  <a:lnTo>
                    <a:pt x="2417889" y="508643"/>
                  </a:lnTo>
                  <a:lnTo>
                    <a:pt x="2408837" y="521343"/>
                  </a:lnTo>
                  <a:lnTo>
                    <a:pt x="2562364" y="521343"/>
                  </a:lnTo>
                  <a:lnTo>
                    <a:pt x="2565285" y="508643"/>
                  </a:lnTo>
                  <a:close/>
                </a:path>
                <a:path w="4284980" h="1655445">
                  <a:moveTo>
                    <a:pt x="2575419" y="508643"/>
                  </a:moveTo>
                  <a:lnTo>
                    <a:pt x="2565285" y="508643"/>
                  </a:lnTo>
                  <a:lnTo>
                    <a:pt x="2567571" y="521343"/>
                  </a:lnTo>
                  <a:lnTo>
                    <a:pt x="2575419" y="508643"/>
                  </a:lnTo>
                  <a:close/>
                </a:path>
                <a:path w="4284980" h="1655445">
                  <a:moveTo>
                    <a:pt x="2393345" y="495943"/>
                  </a:moveTo>
                  <a:lnTo>
                    <a:pt x="2386352" y="495943"/>
                  </a:lnTo>
                  <a:lnTo>
                    <a:pt x="2375713" y="508643"/>
                  </a:lnTo>
                  <a:lnTo>
                    <a:pt x="2398424" y="508643"/>
                  </a:lnTo>
                  <a:lnTo>
                    <a:pt x="2393345" y="495943"/>
                  </a:lnTo>
                  <a:close/>
                </a:path>
                <a:path w="4284980" h="1655445">
                  <a:moveTo>
                    <a:pt x="2451187" y="495943"/>
                  </a:moveTo>
                  <a:lnTo>
                    <a:pt x="2407376" y="495943"/>
                  </a:lnTo>
                  <a:lnTo>
                    <a:pt x="2398424" y="508643"/>
                  </a:lnTo>
                  <a:lnTo>
                    <a:pt x="2452883" y="508643"/>
                  </a:lnTo>
                  <a:lnTo>
                    <a:pt x="2451187" y="495943"/>
                  </a:lnTo>
                  <a:close/>
                </a:path>
                <a:path w="4284980" h="1655445">
                  <a:moveTo>
                    <a:pt x="2463267" y="495943"/>
                  </a:moveTo>
                  <a:lnTo>
                    <a:pt x="2455438" y="495943"/>
                  </a:lnTo>
                  <a:lnTo>
                    <a:pt x="2458485" y="508643"/>
                  </a:lnTo>
                  <a:lnTo>
                    <a:pt x="2463267" y="495943"/>
                  </a:lnTo>
                  <a:close/>
                </a:path>
                <a:path w="4284980" h="1655445">
                  <a:moveTo>
                    <a:pt x="2600237" y="495943"/>
                  </a:moveTo>
                  <a:lnTo>
                    <a:pt x="2472725" y="495943"/>
                  </a:lnTo>
                  <a:lnTo>
                    <a:pt x="2467301" y="508643"/>
                  </a:lnTo>
                  <a:lnTo>
                    <a:pt x="2601673" y="508643"/>
                  </a:lnTo>
                  <a:lnTo>
                    <a:pt x="2600237" y="495943"/>
                  </a:lnTo>
                  <a:close/>
                </a:path>
                <a:path w="4284980" h="1655445">
                  <a:moveTo>
                    <a:pt x="2421842" y="495676"/>
                  </a:moveTo>
                  <a:lnTo>
                    <a:pt x="2421648" y="495943"/>
                  </a:lnTo>
                  <a:lnTo>
                    <a:pt x="2421784" y="495943"/>
                  </a:lnTo>
                  <a:lnTo>
                    <a:pt x="2421842" y="495676"/>
                  </a:lnTo>
                  <a:close/>
                </a:path>
                <a:path w="4284980" h="1655445">
                  <a:moveTo>
                    <a:pt x="2441836" y="483243"/>
                  </a:moveTo>
                  <a:lnTo>
                    <a:pt x="2436328" y="483243"/>
                  </a:lnTo>
                  <a:lnTo>
                    <a:pt x="2427386" y="495943"/>
                  </a:lnTo>
                  <a:lnTo>
                    <a:pt x="2442176" y="495943"/>
                  </a:lnTo>
                  <a:lnTo>
                    <a:pt x="2444600" y="489555"/>
                  </a:lnTo>
                  <a:lnTo>
                    <a:pt x="2441836" y="483243"/>
                  </a:lnTo>
                  <a:close/>
                </a:path>
                <a:path w="4284980" h="1655445">
                  <a:moveTo>
                    <a:pt x="2444600" y="489555"/>
                  </a:moveTo>
                  <a:lnTo>
                    <a:pt x="2442176" y="495943"/>
                  </a:lnTo>
                  <a:lnTo>
                    <a:pt x="2447396" y="495943"/>
                  </a:lnTo>
                  <a:lnTo>
                    <a:pt x="2444600" y="489555"/>
                  </a:lnTo>
                  <a:close/>
                </a:path>
                <a:path w="4284980" h="1655445">
                  <a:moveTo>
                    <a:pt x="2577243" y="483243"/>
                  </a:moveTo>
                  <a:lnTo>
                    <a:pt x="2446994" y="483243"/>
                  </a:lnTo>
                  <a:lnTo>
                    <a:pt x="2444600" y="489555"/>
                  </a:lnTo>
                  <a:lnTo>
                    <a:pt x="2447396" y="495943"/>
                  </a:lnTo>
                  <a:lnTo>
                    <a:pt x="2563058" y="495943"/>
                  </a:lnTo>
                  <a:lnTo>
                    <a:pt x="2564977" y="494720"/>
                  </a:lnTo>
                  <a:lnTo>
                    <a:pt x="2577243" y="483243"/>
                  </a:lnTo>
                  <a:close/>
                </a:path>
                <a:path w="4284980" h="1655445">
                  <a:moveTo>
                    <a:pt x="2638642" y="483243"/>
                  </a:moveTo>
                  <a:lnTo>
                    <a:pt x="2582995" y="483243"/>
                  </a:lnTo>
                  <a:lnTo>
                    <a:pt x="2564977" y="494720"/>
                  </a:lnTo>
                  <a:lnTo>
                    <a:pt x="2563670" y="495943"/>
                  </a:lnTo>
                  <a:lnTo>
                    <a:pt x="2618857" y="495943"/>
                  </a:lnTo>
                  <a:lnTo>
                    <a:pt x="2638642" y="483243"/>
                  </a:lnTo>
                  <a:close/>
                </a:path>
                <a:path w="4284980" h="1655445">
                  <a:moveTo>
                    <a:pt x="2430873" y="483243"/>
                  </a:moveTo>
                  <a:lnTo>
                    <a:pt x="2424528" y="483243"/>
                  </a:lnTo>
                  <a:lnTo>
                    <a:pt x="2421842" y="495676"/>
                  </a:lnTo>
                  <a:lnTo>
                    <a:pt x="2430873" y="483243"/>
                  </a:lnTo>
                  <a:close/>
                </a:path>
                <a:path w="4284980" h="1655445">
                  <a:moveTo>
                    <a:pt x="2601839" y="470543"/>
                  </a:moveTo>
                  <a:lnTo>
                    <a:pt x="2500201" y="470543"/>
                  </a:lnTo>
                  <a:lnTo>
                    <a:pt x="2497633" y="474448"/>
                  </a:lnTo>
                  <a:lnTo>
                    <a:pt x="2496473" y="483243"/>
                  </a:lnTo>
                  <a:lnTo>
                    <a:pt x="2577243" y="483243"/>
                  </a:lnTo>
                  <a:lnTo>
                    <a:pt x="2564977" y="494720"/>
                  </a:lnTo>
                  <a:lnTo>
                    <a:pt x="2582995" y="483243"/>
                  </a:lnTo>
                  <a:lnTo>
                    <a:pt x="2601839" y="470543"/>
                  </a:lnTo>
                  <a:close/>
                </a:path>
                <a:path w="4284980" h="1655445">
                  <a:moveTo>
                    <a:pt x="2468830" y="470543"/>
                  </a:moveTo>
                  <a:lnTo>
                    <a:pt x="2461931" y="483243"/>
                  </a:lnTo>
                  <a:lnTo>
                    <a:pt x="2465636" y="483243"/>
                  </a:lnTo>
                  <a:lnTo>
                    <a:pt x="2468830" y="470543"/>
                  </a:lnTo>
                  <a:close/>
                </a:path>
                <a:path w="4284980" h="1655445">
                  <a:moveTo>
                    <a:pt x="2498149" y="470543"/>
                  </a:moveTo>
                  <a:lnTo>
                    <a:pt x="2482311" y="470543"/>
                  </a:lnTo>
                  <a:lnTo>
                    <a:pt x="2475678" y="483243"/>
                  </a:lnTo>
                  <a:lnTo>
                    <a:pt x="2491850" y="483243"/>
                  </a:lnTo>
                  <a:lnTo>
                    <a:pt x="2497633" y="474448"/>
                  </a:lnTo>
                  <a:lnTo>
                    <a:pt x="2498149" y="470543"/>
                  </a:lnTo>
                  <a:close/>
                </a:path>
                <a:path w="4284980" h="1655445">
                  <a:moveTo>
                    <a:pt x="2712571" y="457843"/>
                  </a:moveTo>
                  <a:lnTo>
                    <a:pt x="2655547" y="457843"/>
                  </a:lnTo>
                  <a:lnTo>
                    <a:pt x="2649327" y="470543"/>
                  </a:lnTo>
                  <a:lnTo>
                    <a:pt x="2608625" y="470543"/>
                  </a:lnTo>
                  <a:lnTo>
                    <a:pt x="2592387" y="483243"/>
                  </a:lnTo>
                  <a:lnTo>
                    <a:pt x="2665054" y="483243"/>
                  </a:lnTo>
                  <a:lnTo>
                    <a:pt x="2691797" y="470543"/>
                  </a:lnTo>
                  <a:lnTo>
                    <a:pt x="2712571" y="457843"/>
                  </a:lnTo>
                  <a:close/>
                </a:path>
                <a:path w="4284980" h="1655445">
                  <a:moveTo>
                    <a:pt x="2500201" y="470543"/>
                  </a:moveTo>
                  <a:lnTo>
                    <a:pt x="2498149" y="470543"/>
                  </a:lnTo>
                  <a:lnTo>
                    <a:pt x="2497633" y="474448"/>
                  </a:lnTo>
                  <a:lnTo>
                    <a:pt x="2500201" y="470543"/>
                  </a:lnTo>
                  <a:close/>
                </a:path>
                <a:path w="4284980" h="1655445">
                  <a:moveTo>
                    <a:pt x="2635734" y="457843"/>
                  </a:moveTo>
                  <a:lnTo>
                    <a:pt x="2515237" y="457843"/>
                  </a:lnTo>
                  <a:lnTo>
                    <a:pt x="2509541" y="470543"/>
                  </a:lnTo>
                  <a:lnTo>
                    <a:pt x="2634301" y="470543"/>
                  </a:lnTo>
                  <a:lnTo>
                    <a:pt x="2635734" y="457843"/>
                  </a:lnTo>
                  <a:close/>
                </a:path>
                <a:path w="4284980" h="1655445">
                  <a:moveTo>
                    <a:pt x="2639443" y="457843"/>
                  </a:moveTo>
                  <a:lnTo>
                    <a:pt x="2634301" y="470543"/>
                  </a:lnTo>
                  <a:lnTo>
                    <a:pt x="2634982" y="470543"/>
                  </a:lnTo>
                  <a:lnTo>
                    <a:pt x="2638144" y="465923"/>
                  </a:lnTo>
                  <a:lnTo>
                    <a:pt x="2639443" y="457843"/>
                  </a:lnTo>
                  <a:close/>
                </a:path>
                <a:path w="4284980" h="1655445">
                  <a:moveTo>
                    <a:pt x="2638144" y="465923"/>
                  </a:moveTo>
                  <a:lnTo>
                    <a:pt x="2634982" y="470543"/>
                  </a:lnTo>
                  <a:lnTo>
                    <a:pt x="2637401" y="470543"/>
                  </a:lnTo>
                  <a:lnTo>
                    <a:pt x="2638144" y="465923"/>
                  </a:lnTo>
                  <a:close/>
                </a:path>
                <a:path w="4284980" h="1655445">
                  <a:moveTo>
                    <a:pt x="2643673" y="457843"/>
                  </a:moveTo>
                  <a:lnTo>
                    <a:pt x="2638144" y="465923"/>
                  </a:lnTo>
                  <a:lnTo>
                    <a:pt x="2637401" y="470543"/>
                  </a:lnTo>
                  <a:lnTo>
                    <a:pt x="2649327" y="470543"/>
                  </a:lnTo>
                  <a:lnTo>
                    <a:pt x="2643673" y="457843"/>
                  </a:lnTo>
                  <a:close/>
                </a:path>
                <a:path w="4284980" h="1655445">
                  <a:moveTo>
                    <a:pt x="2535530" y="445143"/>
                  </a:moveTo>
                  <a:lnTo>
                    <a:pt x="2526912" y="457843"/>
                  </a:lnTo>
                  <a:lnTo>
                    <a:pt x="2528713" y="457843"/>
                  </a:lnTo>
                  <a:lnTo>
                    <a:pt x="2535530" y="445143"/>
                  </a:lnTo>
                  <a:close/>
                </a:path>
                <a:path w="4284980" h="1655445">
                  <a:moveTo>
                    <a:pt x="2575759" y="445143"/>
                  </a:moveTo>
                  <a:lnTo>
                    <a:pt x="2540796" y="445143"/>
                  </a:lnTo>
                  <a:lnTo>
                    <a:pt x="2528713" y="457843"/>
                  </a:lnTo>
                  <a:lnTo>
                    <a:pt x="2568199" y="457843"/>
                  </a:lnTo>
                  <a:lnTo>
                    <a:pt x="2575759" y="445143"/>
                  </a:lnTo>
                  <a:close/>
                </a:path>
                <a:path w="4284980" h="1655445">
                  <a:moveTo>
                    <a:pt x="2673766" y="445143"/>
                  </a:moveTo>
                  <a:lnTo>
                    <a:pt x="2578082" y="445143"/>
                  </a:lnTo>
                  <a:lnTo>
                    <a:pt x="2575763" y="457843"/>
                  </a:lnTo>
                  <a:lnTo>
                    <a:pt x="2672004" y="457843"/>
                  </a:lnTo>
                  <a:lnTo>
                    <a:pt x="2673766" y="445143"/>
                  </a:lnTo>
                  <a:close/>
                </a:path>
                <a:path w="4284980" h="1655445">
                  <a:moveTo>
                    <a:pt x="2681787" y="445143"/>
                  </a:moveTo>
                  <a:lnTo>
                    <a:pt x="2674101" y="445143"/>
                  </a:lnTo>
                  <a:lnTo>
                    <a:pt x="2675264" y="457843"/>
                  </a:lnTo>
                  <a:lnTo>
                    <a:pt x="2681787" y="445143"/>
                  </a:lnTo>
                  <a:close/>
                </a:path>
                <a:path w="4284980" h="1655445">
                  <a:moveTo>
                    <a:pt x="2744120" y="445143"/>
                  </a:moveTo>
                  <a:lnTo>
                    <a:pt x="2686426" y="445143"/>
                  </a:lnTo>
                  <a:lnTo>
                    <a:pt x="2679400" y="457843"/>
                  </a:lnTo>
                  <a:lnTo>
                    <a:pt x="2746214" y="457843"/>
                  </a:lnTo>
                  <a:lnTo>
                    <a:pt x="2744120" y="445143"/>
                  </a:lnTo>
                  <a:close/>
                </a:path>
                <a:path w="4284980" h="1655445">
                  <a:moveTo>
                    <a:pt x="2762811" y="445143"/>
                  </a:moveTo>
                  <a:lnTo>
                    <a:pt x="2748727" y="445143"/>
                  </a:lnTo>
                  <a:lnTo>
                    <a:pt x="2753450" y="457843"/>
                  </a:lnTo>
                  <a:lnTo>
                    <a:pt x="2762811" y="445143"/>
                  </a:lnTo>
                  <a:close/>
                </a:path>
                <a:path w="4284980" h="1655445">
                  <a:moveTo>
                    <a:pt x="2578450" y="432443"/>
                  </a:moveTo>
                  <a:lnTo>
                    <a:pt x="2569214" y="445143"/>
                  </a:lnTo>
                  <a:lnTo>
                    <a:pt x="2579687" y="436830"/>
                  </a:lnTo>
                  <a:lnTo>
                    <a:pt x="2578450" y="432443"/>
                  </a:lnTo>
                  <a:close/>
                </a:path>
                <a:path w="4284980" h="1655445">
                  <a:moveTo>
                    <a:pt x="2715612" y="432443"/>
                  </a:moveTo>
                  <a:lnTo>
                    <a:pt x="2585213" y="432443"/>
                  </a:lnTo>
                  <a:lnTo>
                    <a:pt x="2579687" y="436830"/>
                  </a:lnTo>
                  <a:lnTo>
                    <a:pt x="2582031" y="445143"/>
                  </a:lnTo>
                  <a:lnTo>
                    <a:pt x="2704507" y="445143"/>
                  </a:lnTo>
                  <a:lnTo>
                    <a:pt x="2715612" y="432443"/>
                  </a:lnTo>
                  <a:close/>
                </a:path>
                <a:path w="4284980" h="1655445">
                  <a:moveTo>
                    <a:pt x="2782370" y="432443"/>
                  </a:moveTo>
                  <a:lnTo>
                    <a:pt x="2726168" y="432443"/>
                  </a:lnTo>
                  <a:lnTo>
                    <a:pt x="2714379" y="445143"/>
                  </a:lnTo>
                  <a:lnTo>
                    <a:pt x="2774081" y="445143"/>
                  </a:lnTo>
                  <a:lnTo>
                    <a:pt x="2782370" y="432443"/>
                  </a:lnTo>
                  <a:close/>
                </a:path>
                <a:path w="4284980" h="1655445">
                  <a:moveTo>
                    <a:pt x="2603423" y="419743"/>
                  </a:moveTo>
                  <a:lnTo>
                    <a:pt x="2591821" y="432443"/>
                  </a:lnTo>
                  <a:lnTo>
                    <a:pt x="2602805" y="432443"/>
                  </a:lnTo>
                  <a:lnTo>
                    <a:pt x="2603423" y="419743"/>
                  </a:lnTo>
                  <a:close/>
                </a:path>
                <a:path w="4284980" h="1655445">
                  <a:moveTo>
                    <a:pt x="2647935" y="419743"/>
                  </a:moveTo>
                  <a:lnTo>
                    <a:pt x="2633223" y="419743"/>
                  </a:lnTo>
                  <a:lnTo>
                    <a:pt x="2615546" y="432443"/>
                  </a:lnTo>
                  <a:lnTo>
                    <a:pt x="2650626" y="432443"/>
                  </a:lnTo>
                  <a:lnTo>
                    <a:pt x="2647935" y="419743"/>
                  </a:lnTo>
                  <a:close/>
                </a:path>
                <a:path w="4284980" h="1655445">
                  <a:moveTo>
                    <a:pt x="2753370" y="419743"/>
                  </a:moveTo>
                  <a:lnTo>
                    <a:pt x="2652587" y="419743"/>
                  </a:lnTo>
                  <a:lnTo>
                    <a:pt x="2651377" y="432443"/>
                  </a:lnTo>
                  <a:lnTo>
                    <a:pt x="2741974" y="432443"/>
                  </a:lnTo>
                  <a:lnTo>
                    <a:pt x="2753370" y="419743"/>
                  </a:lnTo>
                  <a:close/>
                </a:path>
                <a:path w="4284980" h="1655445">
                  <a:moveTo>
                    <a:pt x="2823866" y="419743"/>
                  </a:moveTo>
                  <a:lnTo>
                    <a:pt x="2763356" y="419743"/>
                  </a:lnTo>
                  <a:lnTo>
                    <a:pt x="2752099" y="432443"/>
                  </a:lnTo>
                  <a:lnTo>
                    <a:pt x="2816118" y="432443"/>
                  </a:lnTo>
                  <a:lnTo>
                    <a:pt x="2823605" y="420904"/>
                  </a:lnTo>
                  <a:lnTo>
                    <a:pt x="2823866" y="419743"/>
                  </a:lnTo>
                  <a:close/>
                </a:path>
                <a:path w="4284980" h="1655445">
                  <a:moveTo>
                    <a:pt x="2828157" y="419743"/>
                  </a:moveTo>
                  <a:lnTo>
                    <a:pt x="2824359" y="419743"/>
                  </a:lnTo>
                  <a:lnTo>
                    <a:pt x="2823605" y="420904"/>
                  </a:lnTo>
                  <a:lnTo>
                    <a:pt x="2821008" y="432443"/>
                  </a:lnTo>
                  <a:lnTo>
                    <a:pt x="2830714" y="432443"/>
                  </a:lnTo>
                  <a:lnTo>
                    <a:pt x="2828157" y="419743"/>
                  </a:lnTo>
                  <a:close/>
                </a:path>
                <a:path w="4284980" h="1655445">
                  <a:moveTo>
                    <a:pt x="2824359" y="419743"/>
                  </a:moveTo>
                  <a:lnTo>
                    <a:pt x="2823866" y="419743"/>
                  </a:lnTo>
                  <a:lnTo>
                    <a:pt x="2823605" y="420904"/>
                  </a:lnTo>
                  <a:lnTo>
                    <a:pt x="2824359" y="419743"/>
                  </a:lnTo>
                  <a:close/>
                </a:path>
                <a:path w="4284980" h="1655445">
                  <a:moveTo>
                    <a:pt x="2663117" y="407043"/>
                  </a:moveTo>
                  <a:lnTo>
                    <a:pt x="2657107" y="407043"/>
                  </a:lnTo>
                  <a:lnTo>
                    <a:pt x="2647453" y="419743"/>
                  </a:lnTo>
                  <a:lnTo>
                    <a:pt x="2655966" y="419743"/>
                  </a:lnTo>
                  <a:lnTo>
                    <a:pt x="2663117" y="407043"/>
                  </a:lnTo>
                  <a:close/>
                </a:path>
                <a:path w="4284980" h="1655445">
                  <a:moveTo>
                    <a:pt x="2803103" y="407043"/>
                  </a:moveTo>
                  <a:lnTo>
                    <a:pt x="2666908" y="407043"/>
                  </a:lnTo>
                  <a:lnTo>
                    <a:pt x="2658102" y="419743"/>
                  </a:lnTo>
                  <a:lnTo>
                    <a:pt x="2791459" y="419743"/>
                  </a:lnTo>
                  <a:lnTo>
                    <a:pt x="2803103" y="407043"/>
                  </a:lnTo>
                  <a:close/>
                </a:path>
                <a:path w="4284980" h="1655445">
                  <a:moveTo>
                    <a:pt x="2857447" y="407043"/>
                  </a:moveTo>
                  <a:lnTo>
                    <a:pt x="2803103" y="407043"/>
                  </a:lnTo>
                  <a:lnTo>
                    <a:pt x="2796551" y="419743"/>
                  </a:lnTo>
                  <a:lnTo>
                    <a:pt x="2855488" y="419743"/>
                  </a:lnTo>
                  <a:lnTo>
                    <a:pt x="2857447" y="407043"/>
                  </a:lnTo>
                  <a:close/>
                </a:path>
                <a:path w="4284980" h="1655445">
                  <a:moveTo>
                    <a:pt x="2802384" y="394343"/>
                  </a:moveTo>
                  <a:lnTo>
                    <a:pt x="2708446" y="394343"/>
                  </a:lnTo>
                  <a:lnTo>
                    <a:pt x="2706844" y="407043"/>
                  </a:lnTo>
                  <a:lnTo>
                    <a:pt x="2795679" y="407043"/>
                  </a:lnTo>
                  <a:lnTo>
                    <a:pt x="2802384" y="394343"/>
                  </a:lnTo>
                  <a:close/>
                </a:path>
                <a:path w="4284980" h="1655445">
                  <a:moveTo>
                    <a:pt x="2802612" y="394343"/>
                  </a:moveTo>
                  <a:lnTo>
                    <a:pt x="2802384" y="394343"/>
                  </a:lnTo>
                  <a:lnTo>
                    <a:pt x="2795679" y="407043"/>
                  </a:lnTo>
                  <a:lnTo>
                    <a:pt x="2802612" y="394343"/>
                  </a:lnTo>
                  <a:close/>
                </a:path>
                <a:path w="4284980" h="1655445">
                  <a:moveTo>
                    <a:pt x="2842467" y="394343"/>
                  </a:moveTo>
                  <a:lnTo>
                    <a:pt x="2802612" y="394343"/>
                  </a:lnTo>
                  <a:lnTo>
                    <a:pt x="2795679" y="407043"/>
                  </a:lnTo>
                  <a:lnTo>
                    <a:pt x="2832893" y="407043"/>
                  </a:lnTo>
                  <a:lnTo>
                    <a:pt x="2842467" y="394343"/>
                  </a:lnTo>
                  <a:close/>
                </a:path>
                <a:path w="4284980" h="1655445">
                  <a:moveTo>
                    <a:pt x="2882503" y="394343"/>
                  </a:moveTo>
                  <a:lnTo>
                    <a:pt x="2847969" y="394343"/>
                  </a:lnTo>
                  <a:lnTo>
                    <a:pt x="2837470" y="407043"/>
                  </a:lnTo>
                  <a:lnTo>
                    <a:pt x="2870137" y="407043"/>
                  </a:lnTo>
                  <a:lnTo>
                    <a:pt x="2882503" y="394343"/>
                  </a:lnTo>
                  <a:close/>
                </a:path>
                <a:path w="4284980" h="1655445">
                  <a:moveTo>
                    <a:pt x="2913848" y="394343"/>
                  </a:moveTo>
                  <a:lnTo>
                    <a:pt x="2884018" y="394343"/>
                  </a:lnTo>
                  <a:lnTo>
                    <a:pt x="2888535" y="407043"/>
                  </a:lnTo>
                  <a:lnTo>
                    <a:pt x="2893215" y="407043"/>
                  </a:lnTo>
                  <a:lnTo>
                    <a:pt x="2913848" y="394343"/>
                  </a:lnTo>
                  <a:close/>
                </a:path>
                <a:path w="4284980" h="1655445">
                  <a:moveTo>
                    <a:pt x="2813919" y="381643"/>
                  </a:moveTo>
                  <a:lnTo>
                    <a:pt x="2746424" y="381643"/>
                  </a:lnTo>
                  <a:lnTo>
                    <a:pt x="2740937" y="394343"/>
                  </a:lnTo>
                  <a:lnTo>
                    <a:pt x="2813092" y="394343"/>
                  </a:lnTo>
                  <a:lnTo>
                    <a:pt x="2813919" y="381643"/>
                  </a:lnTo>
                  <a:close/>
                </a:path>
                <a:path w="4284980" h="1655445">
                  <a:moveTo>
                    <a:pt x="2825563" y="381643"/>
                  </a:moveTo>
                  <a:lnTo>
                    <a:pt x="2817835" y="381643"/>
                  </a:lnTo>
                  <a:lnTo>
                    <a:pt x="2813092" y="394343"/>
                  </a:lnTo>
                  <a:lnTo>
                    <a:pt x="2824484" y="394343"/>
                  </a:lnTo>
                  <a:lnTo>
                    <a:pt x="2825563" y="381643"/>
                  </a:lnTo>
                  <a:close/>
                </a:path>
                <a:path w="4284980" h="1655445">
                  <a:moveTo>
                    <a:pt x="2838944" y="381643"/>
                  </a:moveTo>
                  <a:lnTo>
                    <a:pt x="2834892" y="394343"/>
                  </a:lnTo>
                  <a:lnTo>
                    <a:pt x="2836065" y="394343"/>
                  </a:lnTo>
                  <a:lnTo>
                    <a:pt x="2838944" y="381643"/>
                  </a:lnTo>
                  <a:close/>
                </a:path>
                <a:path w="4284980" h="1655445">
                  <a:moveTo>
                    <a:pt x="2939542" y="381643"/>
                  </a:moveTo>
                  <a:lnTo>
                    <a:pt x="2847405" y="381643"/>
                  </a:lnTo>
                  <a:lnTo>
                    <a:pt x="2846714" y="394343"/>
                  </a:lnTo>
                  <a:lnTo>
                    <a:pt x="2927965" y="394343"/>
                  </a:lnTo>
                  <a:lnTo>
                    <a:pt x="2939542" y="381643"/>
                  </a:lnTo>
                  <a:close/>
                </a:path>
                <a:path w="4284980" h="1655445">
                  <a:moveTo>
                    <a:pt x="2870462" y="368943"/>
                  </a:moveTo>
                  <a:lnTo>
                    <a:pt x="2789128" y="368943"/>
                  </a:lnTo>
                  <a:lnTo>
                    <a:pt x="2789327" y="381643"/>
                  </a:lnTo>
                  <a:lnTo>
                    <a:pt x="2867844" y="381643"/>
                  </a:lnTo>
                  <a:lnTo>
                    <a:pt x="2870462" y="368943"/>
                  </a:lnTo>
                  <a:close/>
                </a:path>
                <a:path w="4284980" h="1655445">
                  <a:moveTo>
                    <a:pt x="2975862" y="368943"/>
                  </a:moveTo>
                  <a:lnTo>
                    <a:pt x="2882702" y="368943"/>
                  </a:lnTo>
                  <a:lnTo>
                    <a:pt x="2875530" y="381643"/>
                  </a:lnTo>
                  <a:lnTo>
                    <a:pt x="2970124" y="381643"/>
                  </a:lnTo>
                  <a:lnTo>
                    <a:pt x="2975862" y="368943"/>
                  </a:lnTo>
                  <a:close/>
                </a:path>
                <a:path w="4284980" h="1655445">
                  <a:moveTo>
                    <a:pt x="2988543" y="368943"/>
                  </a:moveTo>
                  <a:lnTo>
                    <a:pt x="2981715" y="368943"/>
                  </a:lnTo>
                  <a:lnTo>
                    <a:pt x="2974857" y="381643"/>
                  </a:lnTo>
                  <a:lnTo>
                    <a:pt x="2980982" y="381643"/>
                  </a:lnTo>
                  <a:lnTo>
                    <a:pt x="2988543" y="368943"/>
                  </a:lnTo>
                  <a:close/>
                </a:path>
                <a:path w="4284980" h="1655445">
                  <a:moveTo>
                    <a:pt x="2810348" y="356243"/>
                  </a:moveTo>
                  <a:lnTo>
                    <a:pt x="2799972" y="356243"/>
                  </a:lnTo>
                  <a:lnTo>
                    <a:pt x="2798276" y="368943"/>
                  </a:lnTo>
                  <a:lnTo>
                    <a:pt x="2803050" y="368943"/>
                  </a:lnTo>
                  <a:lnTo>
                    <a:pt x="2810348" y="356243"/>
                  </a:lnTo>
                  <a:close/>
                </a:path>
                <a:path w="4284980" h="1655445">
                  <a:moveTo>
                    <a:pt x="2919298" y="356243"/>
                  </a:moveTo>
                  <a:lnTo>
                    <a:pt x="2849199" y="356243"/>
                  </a:lnTo>
                  <a:lnTo>
                    <a:pt x="2835248" y="368943"/>
                  </a:lnTo>
                  <a:lnTo>
                    <a:pt x="2903259" y="368943"/>
                  </a:lnTo>
                  <a:lnTo>
                    <a:pt x="2919298" y="356243"/>
                  </a:lnTo>
                  <a:close/>
                </a:path>
                <a:path w="4284980" h="1655445">
                  <a:moveTo>
                    <a:pt x="2968249" y="356243"/>
                  </a:moveTo>
                  <a:lnTo>
                    <a:pt x="2919298" y="356243"/>
                  </a:lnTo>
                  <a:lnTo>
                    <a:pt x="2916220" y="368943"/>
                  </a:lnTo>
                  <a:lnTo>
                    <a:pt x="2968509" y="368943"/>
                  </a:lnTo>
                  <a:lnTo>
                    <a:pt x="2968249" y="356243"/>
                  </a:lnTo>
                  <a:close/>
                </a:path>
                <a:path w="4284980" h="1655445">
                  <a:moveTo>
                    <a:pt x="2977058" y="356243"/>
                  </a:moveTo>
                  <a:lnTo>
                    <a:pt x="2968509" y="368943"/>
                  </a:lnTo>
                  <a:lnTo>
                    <a:pt x="2977317" y="368943"/>
                  </a:lnTo>
                  <a:lnTo>
                    <a:pt x="2977058" y="356243"/>
                  </a:lnTo>
                  <a:close/>
                </a:path>
                <a:path w="4284980" h="1655445">
                  <a:moveTo>
                    <a:pt x="3002573" y="356243"/>
                  </a:moveTo>
                  <a:lnTo>
                    <a:pt x="2987905" y="356243"/>
                  </a:lnTo>
                  <a:lnTo>
                    <a:pt x="2977317" y="368943"/>
                  </a:lnTo>
                  <a:lnTo>
                    <a:pt x="2996025" y="368943"/>
                  </a:lnTo>
                  <a:lnTo>
                    <a:pt x="3002573" y="356243"/>
                  </a:lnTo>
                  <a:close/>
                </a:path>
                <a:path w="4284980" h="1655445">
                  <a:moveTo>
                    <a:pt x="2959328" y="343543"/>
                  </a:moveTo>
                  <a:lnTo>
                    <a:pt x="2853436" y="343543"/>
                  </a:lnTo>
                  <a:lnTo>
                    <a:pt x="2853813" y="356243"/>
                  </a:lnTo>
                  <a:lnTo>
                    <a:pt x="2953496" y="356243"/>
                  </a:lnTo>
                  <a:lnTo>
                    <a:pt x="2959328" y="343543"/>
                  </a:lnTo>
                  <a:close/>
                </a:path>
                <a:path w="4284980" h="1655445">
                  <a:moveTo>
                    <a:pt x="2960101" y="350866"/>
                  </a:moveTo>
                  <a:lnTo>
                    <a:pt x="2956627" y="356243"/>
                  </a:lnTo>
                  <a:lnTo>
                    <a:pt x="2960669" y="356243"/>
                  </a:lnTo>
                  <a:lnTo>
                    <a:pt x="2960101" y="350866"/>
                  </a:lnTo>
                  <a:close/>
                </a:path>
                <a:path w="4284980" h="1655445">
                  <a:moveTo>
                    <a:pt x="3017536" y="343543"/>
                  </a:moveTo>
                  <a:lnTo>
                    <a:pt x="2970205" y="343543"/>
                  </a:lnTo>
                  <a:lnTo>
                    <a:pt x="2969119" y="356243"/>
                  </a:lnTo>
                  <a:lnTo>
                    <a:pt x="3001589" y="356243"/>
                  </a:lnTo>
                  <a:lnTo>
                    <a:pt x="3017536" y="343543"/>
                  </a:lnTo>
                  <a:close/>
                </a:path>
                <a:path w="4284980" h="1655445">
                  <a:moveTo>
                    <a:pt x="3034446" y="343543"/>
                  </a:moveTo>
                  <a:lnTo>
                    <a:pt x="3027358" y="356243"/>
                  </a:lnTo>
                  <a:lnTo>
                    <a:pt x="3032300" y="356243"/>
                  </a:lnTo>
                  <a:lnTo>
                    <a:pt x="3034446" y="343543"/>
                  </a:lnTo>
                  <a:close/>
                </a:path>
                <a:path w="4284980" h="1655445">
                  <a:moveTo>
                    <a:pt x="2964833" y="343543"/>
                  </a:moveTo>
                  <a:lnTo>
                    <a:pt x="2959328" y="343543"/>
                  </a:lnTo>
                  <a:lnTo>
                    <a:pt x="2960101" y="350866"/>
                  </a:lnTo>
                  <a:lnTo>
                    <a:pt x="2964833" y="343543"/>
                  </a:lnTo>
                  <a:close/>
                </a:path>
                <a:path w="4284980" h="1655445">
                  <a:moveTo>
                    <a:pt x="2885027" y="330843"/>
                  </a:moveTo>
                  <a:lnTo>
                    <a:pt x="2875840" y="343543"/>
                  </a:lnTo>
                  <a:lnTo>
                    <a:pt x="2881941" y="343543"/>
                  </a:lnTo>
                  <a:lnTo>
                    <a:pt x="2885027" y="330843"/>
                  </a:lnTo>
                  <a:close/>
                </a:path>
                <a:path w="4284980" h="1655445">
                  <a:moveTo>
                    <a:pt x="2902377" y="330843"/>
                  </a:moveTo>
                  <a:lnTo>
                    <a:pt x="2893278" y="330843"/>
                  </a:lnTo>
                  <a:lnTo>
                    <a:pt x="2894838" y="343543"/>
                  </a:lnTo>
                  <a:lnTo>
                    <a:pt x="2900639" y="343543"/>
                  </a:lnTo>
                  <a:lnTo>
                    <a:pt x="2902097" y="340852"/>
                  </a:lnTo>
                  <a:lnTo>
                    <a:pt x="2902377" y="330843"/>
                  </a:lnTo>
                  <a:close/>
                </a:path>
                <a:path w="4284980" h="1655445">
                  <a:moveTo>
                    <a:pt x="2911874" y="330843"/>
                  </a:moveTo>
                  <a:lnTo>
                    <a:pt x="2907518" y="330843"/>
                  </a:lnTo>
                  <a:lnTo>
                    <a:pt x="2902097" y="340852"/>
                  </a:lnTo>
                  <a:lnTo>
                    <a:pt x="2902021" y="343543"/>
                  </a:lnTo>
                  <a:lnTo>
                    <a:pt x="2909817" y="337478"/>
                  </a:lnTo>
                  <a:lnTo>
                    <a:pt x="2911874" y="330843"/>
                  </a:lnTo>
                  <a:close/>
                </a:path>
                <a:path w="4284980" h="1655445">
                  <a:moveTo>
                    <a:pt x="2990833" y="330843"/>
                  </a:moveTo>
                  <a:lnTo>
                    <a:pt x="2918345" y="330843"/>
                  </a:lnTo>
                  <a:lnTo>
                    <a:pt x="2909817" y="337478"/>
                  </a:lnTo>
                  <a:lnTo>
                    <a:pt x="2907937" y="343543"/>
                  </a:lnTo>
                  <a:lnTo>
                    <a:pt x="2987003" y="343543"/>
                  </a:lnTo>
                  <a:lnTo>
                    <a:pt x="2990833" y="330843"/>
                  </a:lnTo>
                  <a:close/>
                </a:path>
                <a:path w="4284980" h="1655445">
                  <a:moveTo>
                    <a:pt x="3051954" y="330843"/>
                  </a:moveTo>
                  <a:lnTo>
                    <a:pt x="2990833" y="330843"/>
                  </a:lnTo>
                  <a:lnTo>
                    <a:pt x="2989299" y="343543"/>
                  </a:lnTo>
                  <a:lnTo>
                    <a:pt x="3054006" y="343543"/>
                  </a:lnTo>
                  <a:lnTo>
                    <a:pt x="3051954" y="330843"/>
                  </a:lnTo>
                  <a:close/>
                </a:path>
                <a:path w="4284980" h="1655445">
                  <a:moveTo>
                    <a:pt x="3060124" y="339208"/>
                  </a:moveTo>
                  <a:lnTo>
                    <a:pt x="3057206" y="343543"/>
                  </a:lnTo>
                  <a:lnTo>
                    <a:pt x="3061943" y="343543"/>
                  </a:lnTo>
                  <a:lnTo>
                    <a:pt x="3060124" y="339208"/>
                  </a:lnTo>
                  <a:close/>
                </a:path>
                <a:path w="4284980" h="1655445">
                  <a:moveTo>
                    <a:pt x="3064010" y="333435"/>
                  </a:moveTo>
                  <a:lnTo>
                    <a:pt x="3060124" y="339208"/>
                  </a:lnTo>
                  <a:lnTo>
                    <a:pt x="3061943" y="343543"/>
                  </a:lnTo>
                  <a:lnTo>
                    <a:pt x="3064010" y="333435"/>
                  </a:lnTo>
                  <a:close/>
                </a:path>
                <a:path w="4284980" h="1655445">
                  <a:moveTo>
                    <a:pt x="3065754" y="330843"/>
                  </a:moveTo>
                  <a:lnTo>
                    <a:pt x="3064010" y="333435"/>
                  </a:lnTo>
                  <a:lnTo>
                    <a:pt x="3061943" y="343543"/>
                  </a:lnTo>
                  <a:lnTo>
                    <a:pt x="3065796" y="343543"/>
                  </a:lnTo>
                  <a:lnTo>
                    <a:pt x="3065754" y="330843"/>
                  </a:lnTo>
                  <a:close/>
                </a:path>
                <a:path w="4284980" h="1655445">
                  <a:moveTo>
                    <a:pt x="3067482" y="330843"/>
                  </a:moveTo>
                  <a:lnTo>
                    <a:pt x="3066655" y="343543"/>
                  </a:lnTo>
                  <a:lnTo>
                    <a:pt x="3075429" y="343543"/>
                  </a:lnTo>
                  <a:lnTo>
                    <a:pt x="3075549" y="343151"/>
                  </a:lnTo>
                  <a:lnTo>
                    <a:pt x="3067482" y="330843"/>
                  </a:lnTo>
                  <a:close/>
                </a:path>
                <a:path w="4284980" h="1655445">
                  <a:moveTo>
                    <a:pt x="3075549" y="343151"/>
                  </a:moveTo>
                  <a:lnTo>
                    <a:pt x="3075429" y="343543"/>
                  </a:lnTo>
                  <a:lnTo>
                    <a:pt x="3075806" y="343543"/>
                  </a:lnTo>
                  <a:lnTo>
                    <a:pt x="3075549" y="343151"/>
                  </a:lnTo>
                  <a:close/>
                </a:path>
                <a:path w="4284980" h="1655445">
                  <a:moveTo>
                    <a:pt x="3089255" y="330843"/>
                  </a:moveTo>
                  <a:lnTo>
                    <a:pt x="3079318" y="330843"/>
                  </a:lnTo>
                  <a:lnTo>
                    <a:pt x="3075549" y="343151"/>
                  </a:lnTo>
                  <a:lnTo>
                    <a:pt x="3075806" y="343543"/>
                  </a:lnTo>
                  <a:lnTo>
                    <a:pt x="3084256" y="343543"/>
                  </a:lnTo>
                  <a:lnTo>
                    <a:pt x="3089255" y="330843"/>
                  </a:lnTo>
                  <a:close/>
                </a:path>
                <a:path w="4284980" h="1655445">
                  <a:moveTo>
                    <a:pt x="3064540" y="330843"/>
                  </a:moveTo>
                  <a:lnTo>
                    <a:pt x="3056613" y="330843"/>
                  </a:lnTo>
                  <a:lnTo>
                    <a:pt x="3060124" y="339208"/>
                  </a:lnTo>
                  <a:lnTo>
                    <a:pt x="3064010" y="333435"/>
                  </a:lnTo>
                  <a:lnTo>
                    <a:pt x="3064540" y="330843"/>
                  </a:lnTo>
                  <a:close/>
                </a:path>
                <a:path w="4284980" h="1655445">
                  <a:moveTo>
                    <a:pt x="3144736" y="305443"/>
                  </a:moveTo>
                  <a:lnTo>
                    <a:pt x="3001164" y="305443"/>
                  </a:lnTo>
                  <a:lnTo>
                    <a:pt x="2993411" y="318143"/>
                  </a:lnTo>
                  <a:lnTo>
                    <a:pt x="2954933" y="330843"/>
                  </a:lnTo>
                  <a:lnTo>
                    <a:pt x="3087416" y="330843"/>
                  </a:lnTo>
                  <a:lnTo>
                    <a:pt x="3092591" y="318143"/>
                  </a:lnTo>
                  <a:lnTo>
                    <a:pt x="3147354" y="318143"/>
                  </a:lnTo>
                  <a:lnTo>
                    <a:pt x="3144736" y="305443"/>
                  </a:lnTo>
                  <a:close/>
                </a:path>
                <a:path w="4284980" h="1655445">
                  <a:moveTo>
                    <a:pt x="3140496" y="318143"/>
                  </a:moveTo>
                  <a:lnTo>
                    <a:pt x="3125021" y="318143"/>
                  </a:lnTo>
                  <a:lnTo>
                    <a:pt x="3118005" y="330843"/>
                  </a:lnTo>
                  <a:lnTo>
                    <a:pt x="3133845" y="330843"/>
                  </a:lnTo>
                  <a:lnTo>
                    <a:pt x="3140496" y="318143"/>
                  </a:lnTo>
                  <a:close/>
                </a:path>
                <a:path w="4284980" h="1655445">
                  <a:moveTo>
                    <a:pt x="3154652" y="305443"/>
                  </a:moveTo>
                  <a:lnTo>
                    <a:pt x="3149762" y="305443"/>
                  </a:lnTo>
                  <a:lnTo>
                    <a:pt x="3154055" y="318143"/>
                  </a:lnTo>
                  <a:lnTo>
                    <a:pt x="3154652" y="305443"/>
                  </a:lnTo>
                  <a:close/>
                </a:path>
                <a:path w="4284980" h="1655445">
                  <a:moveTo>
                    <a:pt x="3010814" y="292743"/>
                  </a:moveTo>
                  <a:lnTo>
                    <a:pt x="3003526" y="292743"/>
                  </a:lnTo>
                  <a:lnTo>
                    <a:pt x="2997746" y="305443"/>
                  </a:lnTo>
                  <a:lnTo>
                    <a:pt x="3010782" y="305443"/>
                  </a:lnTo>
                  <a:lnTo>
                    <a:pt x="3010814" y="292743"/>
                  </a:lnTo>
                  <a:close/>
                </a:path>
                <a:path w="4284980" h="1655445">
                  <a:moveTo>
                    <a:pt x="3032177" y="304016"/>
                  </a:moveTo>
                  <a:lnTo>
                    <a:pt x="3031051" y="305443"/>
                  </a:lnTo>
                  <a:lnTo>
                    <a:pt x="3032258" y="305443"/>
                  </a:lnTo>
                  <a:lnTo>
                    <a:pt x="3032177" y="304016"/>
                  </a:lnTo>
                  <a:close/>
                </a:path>
                <a:path w="4284980" h="1655445">
                  <a:moveTo>
                    <a:pt x="3040310" y="293704"/>
                  </a:moveTo>
                  <a:lnTo>
                    <a:pt x="3032177" y="304016"/>
                  </a:lnTo>
                  <a:lnTo>
                    <a:pt x="3032258" y="305443"/>
                  </a:lnTo>
                  <a:lnTo>
                    <a:pt x="3040310" y="293704"/>
                  </a:lnTo>
                  <a:close/>
                </a:path>
                <a:path w="4284980" h="1655445">
                  <a:moveTo>
                    <a:pt x="3194171" y="292743"/>
                  </a:moveTo>
                  <a:lnTo>
                    <a:pt x="3041069" y="292743"/>
                  </a:lnTo>
                  <a:lnTo>
                    <a:pt x="3040310" y="293704"/>
                  </a:lnTo>
                  <a:lnTo>
                    <a:pt x="3032258" y="305443"/>
                  </a:lnTo>
                  <a:lnTo>
                    <a:pt x="3186626" y="305443"/>
                  </a:lnTo>
                  <a:lnTo>
                    <a:pt x="3194171" y="292743"/>
                  </a:lnTo>
                  <a:close/>
                </a:path>
                <a:path w="4284980" h="1655445">
                  <a:moveTo>
                    <a:pt x="3040970" y="292743"/>
                  </a:moveTo>
                  <a:lnTo>
                    <a:pt x="3031535" y="292743"/>
                  </a:lnTo>
                  <a:lnTo>
                    <a:pt x="3032177" y="304016"/>
                  </a:lnTo>
                  <a:lnTo>
                    <a:pt x="3040310" y="293704"/>
                  </a:lnTo>
                  <a:lnTo>
                    <a:pt x="3040970" y="292743"/>
                  </a:lnTo>
                  <a:close/>
                </a:path>
                <a:path w="4284980" h="1655445">
                  <a:moveTo>
                    <a:pt x="3088686" y="280043"/>
                  </a:moveTo>
                  <a:lnTo>
                    <a:pt x="3085534" y="280043"/>
                  </a:lnTo>
                  <a:lnTo>
                    <a:pt x="3076148" y="292743"/>
                  </a:lnTo>
                  <a:lnTo>
                    <a:pt x="3085021" y="292743"/>
                  </a:lnTo>
                  <a:lnTo>
                    <a:pt x="3088686" y="280043"/>
                  </a:lnTo>
                  <a:close/>
                </a:path>
                <a:path w="4284980" h="1655445">
                  <a:moveTo>
                    <a:pt x="3138778" y="280043"/>
                  </a:moveTo>
                  <a:lnTo>
                    <a:pt x="3091311" y="280043"/>
                  </a:lnTo>
                  <a:lnTo>
                    <a:pt x="3085953" y="292743"/>
                  </a:lnTo>
                  <a:lnTo>
                    <a:pt x="3127039" y="292743"/>
                  </a:lnTo>
                  <a:lnTo>
                    <a:pt x="3138778" y="280043"/>
                  </a:lnTo>
                  <a:close/>
                </a:path>
                <a:path w="4284980" h="1655445">
                  <a:moveTo>
                    <a:pt x="3234357" y="280043"/>
                  </a:moveTo>
                  <a:lnTo>
                    <a:pt x="3138778" y="280043"/>
                  </a:lnTo>
                  <a:lnTo>
                    <a:pt x="3131632" y="292743"/>
                  </a:lnTo>
                  <a:lnTo>
                    <a:pt x="3232022" y="292743"/>
                  </a:lnTo>
                  <a:lnTo>
                    <a:pt x="3234357" y="280043"/>
                  </a:lnTo>
                  <a:close/>
                </a:path>
                <a:path w="4284980" h="1655445">
                  <a:moveTo>
                    <a:pt x="3248314" y="280043"/>
                  </a:moveTo>
                  <a:lnTo>
                    <a:pt x="3243393" y="280043"/>
                  </a:lnTo>
                  <a:lnTo>
                    <a:pt x="3234001" y="292743"/>
                  </a:lnTo>
                  <a:lnTo>
                    <a:pt x="3236074" y="292743"/>
                  </a:lnTo>
                  <a:lnTo>
                    <a:pt x="3248314" y="280043"/>
                  </a:lnTo>
                  <a:close/>
                </a:path>
                <a:path w="4284980" h="1655445">
                  <a:moveTo>
                    <a:pt x="3100947" y="267343"/>
                  </a:moveTo>
                  <a:lnTo>
                    <a:pt x="3092874" y="267343"/>
                  </a:lnTo>
                  <a:lnTo>
                    <a:pt x="3087104" y="280043"/>
                  </a:lnTo>
                  <a:lnTo>
                    <a:pt x="3101397" y="280043"/>
                  </a:lnTo>
                  <a:lnTo>
                    <a:pt x="3100947" y="267343"/>
                  </a:lnTo>
                  <a:close/>
                </a:path>
                <a:path w="4284980" h="1655445">
                  <a:moveTo>
                    <a:pt x="3125512" y="267343"/>
                  </a:moveTo>
                  <a:lnTo>
                    <a:pt x="3116737" y="280043"/>
                  </a:lnTo>
                  <a:lnTo>
                    <a:pt x="3124538" y="280043"/>
                  </a:lnTo>
                  <a:lnTo>
                    <a:pt x="3125512" y="267343"/>
                  </a:lnTo>
                  <a:close/>
                </a:path>
                <a:path w="4284980" h="1655445">
                  <a:moveTo>
                    <a:pt x="3129449" y="267343"/>
                  </a:moveTo>
                  <a:lnTo>
                    <a:pt x="3124538" y="280043"/>
                  </a:lnTo>
                  <a:lnTo>
                    <a:pt x="3131030" y="280043"/>
                  </a:lnTo>
                  <a:lnTo>
                    <a:pt x="3129449" y="267343"/>
                  </a:lnTo>
                  <a:close/>
                </a:path>
                <a:path w="4284980" h="1655445">
                  <a:moveTo>
                    <a:pt x="3189440" y="267343"/>
                  </a:moveTo>
                  <a:lnTo>
                    <a:pt x="3137194" y="267343"/>
                  </a:lnTo>
                  <a:lnTo>
                    <a:pt x="3131030" y="280043"/>
                  </a:lnTo>
                  <a:lnTo>
                    <a:pt x="3181666" y="280043"/>
                  </a:lnTo>
                  <a:lnTo>
                    <a:pt x="3189440" y="267343"/>
                  </a:lnTo>
                  <a:close/>
                </a:path>
                <a:path w="4284980" h="1655445">
                  <a:moveTo>
                    <a:pt x="3196311" y="267661"/>
                  </a:moveTo>
                  <a:lnTo>
                    <a:pt x="3188368" y="280043"/>
                  </a:lnTo>
                  <a:lnTo>
                    <a:pt x="3192442" y="280043"/>
                  </a:lnTo>
                  <a:lnTo>
                    <a:pt x="3196311" y="267661"/>
                  </a:lnTo>
                  <a:close/>
                </a:path>
                <a:path w="4284980" h="1655445">
                  <a:moveTo>
                    <a:pt x="3204274" y="267343"/>
                  </a:moveTo>
                  <a:lnTo>
                    <a:pt x="3196515" y="267343"/>
                  </a:lnTo>
                  <a:lnTo>
                    <a:pt x="3196399" y="267661"/>
                  </a:lnTo>
                  <a:lnTo>
                    <a:pt x="3195960" y="280043"/>
                  </a:lnTo>
                  <a:lnTo>
                    <a:pt x="3197373" y="280043"/>
                  </a:lnTo>
                  <a:lnTo>
                    <a:pt x="3204274" y="267343"/>
                  </a:lnTo>
                  <a:close/>
                </a:path>
                <a:path w="4284980" h="1655445">
                  <a:moveTo>
                    <a:pt x="3262209" y="267343"/>
                  </a:moveTo>
                  <a:lnTo>
                    <a:pt x="3214137" y="267343"/>
                  </a:lnTo>
                  <a:lnTo>
                    <a:pt x="3211307" y="280043"/>
                  </a:lnTo>
                  <a:lnTo>
                    <a:pt x="3249458" y="280043"/>
                  </a:lnTo>
                  <a:lnTo>
                    <a:pt x="3262209" y="267343"/>
                  </a:lnTo>
                  <a:close/>
                </a:path>
                <a:path w="4284980" h="1655445">
                  <a:moveTo>
                    <a:pt x="3286878" y="267343"/>
                  </a:moveTo>
                  <a:lnTo>
                    <a:pt x="3262209" y="267343"/>
                  </a:lnTo>
                  <a:lnTo>
                    <a:pt x="3260209" y="280043"/>
                  </a:lnTo>
                  <a:lnTo>
                    <a:pt x="3278188" y="280043"/>
                  </a:lnTo>
                  <a:lnTo>
                    <a:pt x="3286878" y="267343"/>
                  </a:lnTo>
                  <a:close/>
                </a:path>
                <a:path w="4284980" h="1655445">
                  <a:moveTo>
                    <a:pt x="3157720" y="254643"/>
                  </a:moveTo>
                  <a:lnTo>
                    <a:pt x="3150464" y="267343"/>
                  </a:lnTo>
                  <a:lnTo>
                    <a:pt x="3158882" y="267343"/>
                  </a:lnTo>
                  <a:lnTo>
                    <a:pt x="3157720" y="254643"/>
                  </a:lnTo>
                  <a:close/>
                </a:path>
                <a:path w="4284980" h="1655445">
                  <a:moveTo>
                    <a:pt x="3214050" y="254643"/>
                  </a:moveTo>
                  <a:lnTo>
                    <a:pt x="3170860" y="254643"/>
                  </a:lnTo>
                  <a:lnTo>
                    <a:pt x="3166096" y="267343"/>
                  </a:lnTo>
                  <a:lnTo>
                    <a:pt x="3205499" y="267343"/>
                  </a:lnTo>
                  <a:lnTo>
                    <a:pt x="3214050" y="254643"/>
                  </a:lnTo>
                  <a:close/>
                </a:path>
                <a:path w="4284980" h="1655445">
                  <a:moveTo>
                    <a:pt x="3240703" y="254643"/>
                  </a:moveTo>
                  <a:lnTo>
                    <a:pt x="3239906" y="254643"/>
                  </a:lnTo>
                  <a:lnTo>
                    <a:pt x="3228919" y="267343"/>
                  </a:lnTo>
                  <a:lnTo>
                    <a:pt x="3232808" y="267343"/>
                  </a:lnTo>
                  <a:lnTo>
                    <a:pt x="3240703" y="254643"/>
                  </a:lnTo>
                  <a:close/>
                </a:path>
                <a:path w="4284980" h="1655445">
                  <a:moveTo>
                    <a:pt x="3332845" y="254643"/>
                  </a:moveTo>
                  <a:lnTo>
                    <a:pt x="3243581" y="254643"/>
                  </a:lnTo>
                  <a:lnTo>
                    <a:pt x="3239906" y="267343"/>
                  </a:lnTo>
                  <a:lnTo>
                    <a:pt x="3304529" y="267343"/>
                  </a:lnTo>
                  <a:lnTo>
                    <a:pt x="3332845" y="254643"/>
                  </a:lnTo>
                  <a:close/>
                </a:path>
                <a:path w="4284980" h="1655445">
                  <a:moveTo>
                    <a:pt x="3267727" y="241943"/>
                  </a:moveTo>
                  <a:lnTo>
                    <a:pt x="3231662" y="241943"/>
                  </a:lnTo>
                  <a:lnTo>
                    <a:pt x="3206986" y="254643"/>
                  </a:lnTo>
                  <a:lnTo>
                    <a:pt x="3260356" y="254643"/>
                  </a:lnTo>
                  <a:lnTo>
                    <a:pt x="3267727" y="241943"/>
                  </a:lnTo>
                  <a:close/>
                </a:path>
                <a:path w="4284980" h="1655445">
                  <a:moveTo>
                    <a:pt x="3280931" y="241943"/>
                  </a:moveTo>
                  <a:lnTo>
                    <a:pt x="3267727" y="241943"/>
                  </a:lnTo>
                  <a:lnTo>
                    <a:pt x="3270617" y="254643"/>
                  </a:lnTo>
                  <a:lnTo>
                    <a:pt x="3280931" y="241943"/>
                  </a:lnTo>
                  <a:close/>
                </a:path>
                <a:path w="4284980" h="1655445">
                  <a:moveTo>
                    <a:pt x="3291555" y="241943"/>
                  </a:moveTo>
                  <a:lnTo>
                    <a:pt x="3280931" y="241943"/>
                  </a:lnTo>
                  <a:lnTo>
                    <a:pt x="3280324" y="254643"/>
                  </a:lnTo>
                  <a:lnTo>
                    <a:pt x="3293701" y="254643"/>
                  </a:lnTo>
                  <a:lnTo>
                    <a:pt x="3291555" y="241943"/>
                  </a:lnTo>
                  <a:close/>
                </a:path>
                <a:path w="4284980" h="1655445">
                  <a:moveTo>
                    <a:pt x="3302250" y="241943"/>
                  </a:moveTo>
                  <a:lnTo>
                    <a:pt x="3304229" y="254643"/>
                  </a:lnTo>
                  <a:lnTo>
                    <a:pt x="3313150" y="254643"/>
                  </a:lnTo>
                  <a:lnTo>
                    <a:pt x="3302250" y="241943"/>
                  </a:lnTo>
                  <a:close/>
                </a:path>
                <a:path w="4284980" h="1655445">
                  <a:moveTo>
                    <a:pt x="3361120" y="241943"/>
                  </a:moveTo>
                  <a:lnTo>
                    <a:pt x="3315223" y="241943"/>
                  </a:lnTo>
                  <a:lnTo>
                    <a:pt x="3316490" y="254643"/>
                  </a:lnTo>
                  <a:lnTo>
                    <a:pt x="3356552" y="254643"/>
                  </a:lnTo>
                  <a:lnTo>
                    <a:pt x="3361120" y="241943"/>
                  </a:lnTo>
                  <a:close/>
                </a:path>
                <a:path w="4284980" h="1655445">
                  <a:moveTo>
                    <a:pt x="3448716" y="241943"/>
                  </a:moveTo>
                  <a:lnTo>
                    <a:pt x="3434106" y="241943"/>
                  </a:lnTo>
                  <a:lnTo>
                    <a:pt x="3425586" y="254643"/>
                  </a:lnTo>
                  <a:lnTo>
                    <a:pt x="3434016" y="254643"/>
                  </a:lnTo>
                  <a:lnTo>
                    <a:pt x="3448716" y="241943"/>
                  </a:lnTo>
                  <a:close/>
                </a:path>
                <a:path w="4284980" h="1655445">
                  <a:moveTo>
                    <a:pt x="3325401" y="229243"/>
                  </a:moveTo>
                  <a:lnTo>
                    <a:pt x="3276397" y="229243"/>
                  </a:lnTo>
                  <a:lnTo>
                    <a:pt x="3256582" y="241943"/>
                  </a:lnTo>
                  <a:lnTo>
                    <a:pt x="3314826" y="241943"/>
                  </a:lnTo>
                  <a:lnTo>
                    <a:pt x="3325401" y="229243"/>
                  </a:lnTo>
                  <a:close/>
                </a:path>
                <a:path w="4284980" h="1655445">
                  <a:moveTo>
                    <a:pt x="3331369" y="229243"/>
                  </a:moveTo>
                  <a:lnTo>
                    <a:pt x="3325401" y="229243"/>
                  </a:lnTo>
                  <a:lnTo>
                    <a:pt x="3318364" y="241943"/>
                  </a:lnTo>
                  <a:lnTo>
                    <a:pt x="3331369" y="229243"/>
                  </a:lnTo>
                  <a:close/>
                </a:path>
                <a:path w="4284980" h="1655445">
                  <a:moveTo>
                    <a:pt x="3340175" y="229243"/>
                  </a:moveTo>
                  <a:lnTo>
                    <a:pt x="3331369" y="229243"/>
                  </a:lnTo>
                  <a:lnTo>
                    <a:pt x="3334730" y="241943"/>
                  </a:lnTo>
                  <a:lnTo>
                    <a:pt x="3340175" y="229243"/>
                  </a:lnTo>
                  <a:close/>
                </a:path>
                <a:path w="4284980" h="1655445">
                  <a:moveTo>
                    <a:pt x="3406988" y="229243"/>
                  </a:moveTo>
                  <a:lnTo>
                    <a:pt x="3347013" y="229243"/>
                  </a:lnTo>
                  <a:lnTo>
                    <a:pt x="3336940" y="241943"/>
                  </a:lnTo>
                  <a:lnTo>
                    <a:pt x="3382696" y="241943"/>
                  </a:lnTo>
                  <a:lnTo>
                    <a:pt x="3406988" y="229243"/>
                  </a:lnTo>
                  <a:close/>
                </a:path>
                <a:path w="4284980" h="1655445">
                  <a:moveTo>
                    <a:pt x="3410026" y="230579"/>
                  </a:moveTo>
                  <a:lnTo>
                    <a:pt x="3394697" y="241943"/>
                  </a:lnTo>
                  <a:lnTo>
                    <a:pt x="3413566" y="241943"/>
                  </a:lnTo>
                  <a:lnTo>
                    <a:pt x="3410026" y="230579"/>
                  </a:lnTo>
                  <a:close/>
                </a:path>
                <a:path w="4284980" h="1655445">
                  <a:moveTo>
                    <a:pt x="3442736" y="229243"/>
                  </a:moveTo>
                  <a:lnTo>
                    <a:pt x="3418406" y="229243"/>
                  </a:lnTo>
                  <a:lnTo>
                    <a:pt x="3413566" y="241943"/>
                  </a:lnTo>
                  <a:lnTo>
                    <a:pt x="3432165" y="241943"/>
                  </a:lnTo>
                  <a:lnTo>
                    <a:pt x="3442736" y="229243"/>
                  </a:lnTo>
                  <a:close/>
                </a:path>
                <a:path w="4284980" h="1655445">
                  <a:moveTo>
                    <a:pt x="3411828" y="229243"/>
                  </a:moveTo>
                  <a:lnTo>
                    <a:pt x="3409610" y="229243"/>
                  </a:lnTo>
                  <a:lnTo>
                    <a:pt x="3410026" y="230579"/>
                  </a:lnTo>
                  <a:lnTo>
                    <a:pt x="3411828" y="229243"/>
                  </a:lnTo>
                  <a:close/>
                </a:path>
                <a:path w="4284980" h="1655445">
                  <a:moveTo>
                    <a:pt x="3317516" y="216543"/>
                  </a:moveTo>
                  <a:lnTo>
                    <a:pt x="3303537" y="216543"/>
                  </a:lnTo>
                  <a:lnTo>
                    <a:pt x="3301255" y="229243"/>
                  </a:lnTo>
                  <a:lnTo>
                    <a:pt x="3316312" y="229243"/>
                  </a:lnTo>
                  <a:lnTo>
                    <a:pt x="3317516" y="216543"/>
                  </a:lnTo>
                  <a:close/>
                </a:path>
                <a:path w="4284980" h="1655445">
                  <a:moveTo>
                    <a:pt x="3337053" y="216543"/>
                  </a:moveTo>
                  <a:lnTo>
                    <a:pt x="3331872" y="216543"/>
                  </a:lnTo>
                  <a:lnTo>
                    <a:pt x="3316312" y="229243"/>
                  </a:lnTo>
                  <a:lnTo>
                    <a:pt x="3329753" y="229243"/>
                  </a:lnTo>
                  <a:lnTo>
                    <a:pt x="3337053" y="216543"/>
                  </a:lnTo>
                  <a:close/>
                </a:path>
                <a:path w="4284980" h="1655445">
                  <a:moveTo>
                    <a:pt x="3363628" y="216543"/>
                  </a:moveTo>
                  <a:lnTo>
                    <a:pt x="3343390" y="216543"/>
                  </a:lnTo>
                  <a:lnTo>
                    <a:pt x="3344929" y="229243"/>
                  </a:lnTo>
                  <a:lnTo>
                    <a:pt x="3353672" y="229243"/>
                  </a:lnTo>
                  <a:lnTo>
                    <a:pt x="3363628" y="216543"/>
                  </a:lnTo>
                  <a:close/>
                </a:path>
                <a:path w="4284980" h="1655445">
                  <a:moveTo>
                    <a:pt x="3495031" y="216543"/>
                  </a:moveTo>
                  <a:lnTo>
                    <a:pt x="3375397" y="216543"/>
                  </a:lnTo>
                  <a:lnTo>
                    <a:pt x="3373365" y="229243"/>
                  </a:lnTo>
                  <a:lnTo>
                    <a:pt x="3482134" y="229243"/>
                  </a:lnTo>
                  <a:lnTo>
                    <a:pt x="3495031" y="216543"/>
                  </a:lnTo>
                  <a:close/>
                </a:path>
                <a:path w="4284980" h="1655445">
                  <a:moveTo>
                    <a:pt x="3548556" y="216543"/>
                  </a:moveTo>
                  <a:lnTo>
                    <a:pt x="3545331" y="229243"/>
                  </a:lnTo>
                  <a:lnTo>
                    <a:pt x="3549551" y="229243"/>
                  </a:lnTo>
                  <a:lnTo>
                    <a:pt x="3548556" y="216543"/>
                  </a:lnTo>
                  <a:close/>
                </a:path>
                <a:path w="4284980" h="1655445">
                  <a:moveTo>
                    <a:pt x="3554317" y="216543"/>
                  </a:moveTo>
                  <a:lnTo>
                    <a:pt x="3553520" y="216543"/>
                  </a:lnTo>
                  <a:lnTo>
                    <a:pt x="3549551" y="229243"/>
                  </a:lnTo>
                  <a:lnTo>
                    <a:pt x="3550580" y="229243"/>
                  </a:lnTo>
                  <a:lnTo>
                    <a:pt x="3554317" y="216543"/>
                  </a:lnTo>
                  <a:close/>
                </a:path>
                <a:path w="4284980" h="1655445">
                  <a:moveTo>
                    <a:pt x="3419746" y="203843"/>
                  </a:moveTo>
                  <a:lnTo>
                    <a:pt x="3342713" y="203843"/>
                  </a:lnTo>
                  <a:lnTo>
                    <a:pt x="3336348" y="216543"/>
                  </a:lnTo>
                  <a:lnTo>
                    <a:pt x="3410428" y="216543"/>
                  </a:lnTo>
                  <a:lnTo>
                    <a:pt x="3419746" y="203843"/>
                  </a:lnTo>
                  <a:close/>
                </a:path>
                <a:path w="4284980" h="1655445">
                  <a:moveTo>
                    <a:pt x="3430356" y="203843"/>
                  </a:moveTo>
                  <a:lnTo>
                    <a:pt x="3424906" y="216543"/>
                  </a:lnTo>
                  <a:lnTo>
                    <a:pt x="3426556" y="214998"/>
                  </a:lnTo>
                  <a:lnTo>
                    <a:pt x="3430356" y="203843"/>
                  </a:lnTo>
                  <a:close/>
                </a:path>
                <a:path w="4284980" h="1655445">
                  <a:moveTo>
                    <a:pt x="3531531" y="203843"/>
                  </a:moveTo>
                  <a:lnTo>
                    <a:pt x="3438472" y="203843"/>
                  </a:lnTo>
                  <a:lnTo>
                    <a:pt x="3426556" y="214998"/>
                  </a:lnTo>
                  <a:lnTo>
                    <a:pt x="3426030" y="216543"/>
                  </a:lnTo>
                  <a:lnTo>
                    <a:pt x="3520954" y="216543"/>
                  </a:lnTo>
                  <a:lnTo>
                    <a:pt x="3531531" y="203843"/>
                  </a:lnTo>
                  <a:close/>
                </a:path>
                <a:path w="4284980" h="1655445">
                  <a:moveTo>
                    <a:pt x="3448480" y="191143"/>
                  </a:moveTo>
                  <a:lnTo>
                    <a:pt x="3399886" y="191143"/>
                  </a:lnTo>
                  <a:lnTo>
                    <a:pt x="3382487" y="203843"/>
                  </a:lnTo>
                  <a:lnTo>
                    <a:pt x="3451198" y="203843"/>
                  </a:lnTo>
                  <a:lnTo>
                    <a:pt x="3448480" y="191143"/>
                  </a:lnTo>
                  <a:close/>
                </a:path>
                <a:path w="4284980" h="1655445">
                  <a:moveTo>
                    <a:pt x="3467889" y="191143"/>
                  </a:moveTo>
                  <a:lnTo>
                    <a:pt x="3462978" y="191143"/>
                  </a:lnTo>
                  <a:lnTo>
                    <a:pt x="3454165" y="203843"/>
                  </a:lnTo>
                  <a:lnTo>
                    <a:pt x="3458194" y="203843"/>
                  </a:lnTo>
                  <a:lnTo>
                    <a:pt x="3467889" y="191143"/>
                  </a:lnTo>
                  <a:close/>
                </a:path>
                <a:path w="4284980" h="1655445">
                  <a:moveTo>
                    <a:pt x="3533656" y="191143"/>
                  </a:moveTo>
                  <a:lnTo>
                    <a:pt x="3491658" y="191143"/>
                  </a:lnTo>
                  <a:lnTo>
                    <a:pt x="3486349" y="203843"/>
                  </a:lnTo>
                  <a:lnTo>
                    <a:pt x="3524930" y="203843"/>
                  </a:lnTo>
                  <a:lnTo>
                    <a:pt x="3533656" y="191143"/>
                  </a:lnTo>
                  <a:close/>
                </a:path>
                <a:path w="4284980" h="1655445">
                  <a:moveTo>
                    <a:pt x="3571854" y="191143"/>
                  </a:moveTo>
                  <a:lnTo>
                    <a:pt x="3533677" y="191143"/>
                  </a:lnTo>
                  <a:lnTo>
                    <a:pt x="3529573" y="203843"/>
                  </a:lnTo>
                  <a:lnTo>
                    <a:pt x="3565708" y="203843"/>
                  </a:lnTo>
                  <a:lnTo>
                    <a:pt x="3571854" y="191143"/>
                  </a:lnTo>
                  <a:close/>
                </a:path>
                <a:path w="4284980" h="1655445">
                  <a:moveTo>
                    <a:pt x="3481909" y="178443"/>
                  </a:moveTo>
                  <a:lnTo>
                    <a:pt x="3438477" y="178443"/>
                  </a:lnTo>
                  <a:lnTo>
                    <a:pt x="3434697" y="191143"/>
                  </a:lnTo>
                  <a:lnTo>
                    <a:pt x="3483375" y="191143"/>
                  </a:lnTo>
                  <a:lnTo>
                    <a:pt x="3481909" y="178443"/>
                  </a:lnTo>
                  <a:close/>
                </a:path>
                <a:path w="4284980" h="1655445">
                  <a:moveTo>
                    <a:pt x="3500223" y="178443"/>
                  </a:moveTo>
                  <a:lnTo>
                    <a:pt x="3493315" y="178443"/>
                  </a:lnTo>
                  <a:lnTo>
                    <a:pt x="3483375" y="191143"/>
                  </a:lnTo>
                  <a:lnTo>
                    <a:pt x="3490892" y="191143"/>
                  </a:lnTo>
                  <a:lnTo>
                    <a:pt x="3500223" y="178443"/>
                  </a:lnTo>
                  <a:close/>
                </a:path>
                <a:path w="4284980" h="1655445">
                  <a:moveTo>
                    <a:pt x="3503459" y="190161"/>
                  </a:moveTo>
                  <a:lnTo>
                    <a:pt x="3502662" y="191143"/>
                  </a:lnTo>
                  <a:lnTo>
                    <a:pt x="3503731" y="191143"/>
                  </a:lnTo>
                  <a:lnTo>
                    <a:pt x="3503459" y="190161"/>
                  </a:lnTo>
                  <a:close/>
                </a:path>
                <a:path w="4284980" h="1655445">
                  <a:moveTo>
                    <a:pt x="3512646" y="178838"/>
                  </a:moveTo>
                  <a:lnTo>
                    <a:pt x="3503459" y="190161"/>
                  </a:lnTo>
                  <a:lnTo>
                    <a:pt x="3503731" y="191143"/>
                  </a:lnTo>
                  <a:lnTo>
                    <a:pt x="3504376" y="191143"/>
                  </a:lnTo>
                  <a:lnTo>
                    <a:pt x="3512646" y="178838"/>
                  </a:lnTo>
                  <a:close/>
                </a:path>
                <a:path w="4284980" h="1655445">
                  <a:moveTo>
                    <a:pt x="3512966" y="178443"/>
                  </a:moveTo>
                  <a:lnTo>
                    <a:pt x="3512646" y="178838"/>
                  </a:lnTo>
                  <a:lnTo>
                    <a:pt x="3504376" y="191143"/>
                  </a:lnTo>
                  <a:lnTo>
                    <a:pt x="3514034" y="191143"/>
                  </a:lnTo>
                  <a:lnTo>
                    <a:pt x="3512966" y="178443"/>
                  </a:lnTo>
                  <a:close/>
                </a:path>
                <a:path w="4284980" h="1655445">
                  <a:moveTo>
                    <a:pt x="3584655" y="178443"/>
                  </a:moveTo>
                  <a:lnTo>
                    <a:pt x="3532814" y="178443"/>
                  </a:lnTo>
                  <a:lnTo>
                    <a:pt x="3527628" y="191143"/>
                  </a:lnTo>
                  <a:lnTo>
                    <a:pt x="3577519" y="191143"/>
                  </a:lnTo>
                  <a:lnTo>
                    <a:pt x="3581342" y="185776"/>
                  </a:lnTo>
                  <a:lnTo>
                    <a:pt x="3584655" y="178443"/>
                  </a:lnTo>
                  <a:close/>
                </a:path>
                <a:path w="4284980" h="1655445">
                  <a:moveTo>
                    <a:pt x="3588953" y="178443"/>
                  </a:moveTo>
                  <a:lnTo>
                    <a:pt x="3586566" y="178443"/>
                  </a:lnTo>
                  <a:lnTo>
                    <a:pt x="3581342" y="185776"/>
                  </a:lnTo>
                  <a:lnTo>
                    <a:pt x="3578918" y="191143"/>
                  </a:lnTo>
                  <a:lnTo>
                    <a:pt x="3587173" y="191143"/>
                  </a:lnTo>
                  <a:lnTo>
                    <a:pt x="3588953" y="178443"/>
                  </a:lnTo>
                  <a:close/>
                </a:path>
                <a:path w="4284980" h="1655445">
                  <a:moveTo>
                    <a:pt x="3627094" y="178443"/>
                  </a:moveTo>
                  <a:lnTo>
                    <a:pt x="3596157" y="178443"/>
                  </a:lnTo>
                  <a:lnTo>
                    <a:pt x="3591134" y="191143"/>
                  </a:lnTo>
                  <a:lnTo>
                    <a:pt x="3618083" y="191143"/>
                  </a:lnTo>
                  <a:lnTo>
                    <a:pt x="3627094" y="178443"/>
                  </a:lnTo>
                  <a:close/>
                </a:path>
                <a:path w="4284980" h="1655445">
                  <a:moveTo>
                    <a:pt x="3512911" y="178443"/>
                  </a:moveTo>
                  <a:lnTo>
                    <a:pt x="3500223" y="178443"/>
                  </a:lnTo>
                  <a:lnTo>
                    <a:pt x="3503459" y="190161"/>
                  </a:lnTo>
                  <a:lnTo>
                    <a:pt x="3512646" y="178838"/>
                  </a:lnTo>
                  <a:lnTo>
                    <a:pt x="3512911" y="178443"/>
                  </a:lnTo>
                  <a:close/>
                </a:path>
                <a:path w="4284980" h="1655445">
                  <a:moveTo>
                    <a:pt x="3586566" y="178443"/>
                  </a:moveTo>
                  <a:lnTo>
                    <a:pt x="3584655" y="178443"/>
                  </a:lnTo>
                  <a:lnTo>
                    <a:pt x="3581342" y="185776"/>
                  </a:lnTo>
                  <a:lnTo>
                    <a:pt x="3586566" y="178443"/>
                  </a:lnTo>
                  <a:close/>
                </a:path>
                <a:path w="4284980" h="1655445">
                  <a:moveTo>
                    <a:pt x="3479323" y="165743"/>
                  </a:moveTo>
                  <a:lnTo>
                    <a:pt x="3467441" y="178443"/>
                  </a:lnTo>
                  <a:lnTo>
                    <a:pt x="3479218" y="178443"/>
                  </a:lnTo>
                  <a:lnTo>
                    <a:pt x="3479323" y="165743"/>
                  </a:lnTo>
                  <a:close/>
                </a:path>
                <a:path w="4284980" h="1655445">
                  <a:moveTo>
                    <a:pt x="3491961" y="165743"/>
                  </a:moveTo>
                  <a:lnTo>
                    <a:pt x="3487825" y="165743"/>
                  </a:lnTo>
                  <a:lnTo>
                    <a:pt x="3479218" y="178443"/>
                  </a:lnTo>
                  <a:lnTo>
                    <a:pt x="3492736" y="178443"/>
                  </a:lnTo>
                  <a:lnTo>
                    <a:pt x="3491961" y="165743"/>
                  </a:lnTo>
                  <a:close/>
                </a:path>
                <a:path w="4284980" h="1655445">
                  <a:moveTo>
                    <a:pt x="3549185" y="165743"/>
                  </a:moveTo>
                  <a:lnTo>
                    <a:pt x="3501213" y="165743"/>
                  </a:lnTo>
                  <a:lnTo>
                    <a:pt x="3492736" y="178443"/>
                  </a:lnTo>
                  <a:lnTo>
                    <a:pt x="3537605" y="178443"/>
                  </a:lnTo>
                  <a:lnTo>
                    <a:pt x="3549185" y="165743"/>
                  </a:lnTo>
                  <a:close/>
                </a:path>
                <a:path w="4284980" h="1655445">
                  <a:moveTo>
                    <a:pt x="3625342" y="165743"/>
                  </a:moveTo>
                  <a:lnTo>
                    <a:pt x="3584208" y="165743"/>
                  </a:lnTo>
                  <a:lnTo>
                    <a:pt x="3562598" y="178443"/>
                  </a:lnTo>
                  <a:lnTo>
                    <a:pt x="3620405" y="178443"/>
                  </a:lnTo>
                  <a:lnTo>
                    <a:pt x="3625342" y="165743"/>
                  </a:lnTo>
                  <a:close/>
                </a:path>
                <a:path w="4284980" h="1655445">
                  <a:moveTo>
                    <a:pt x="3655202" y="165743"/>
                  </a:moveTo>
                  <a:lnTo>
                    <a:pt x="3640273" y="165743"/>
                  </a:lnTo>
                  <a:lnTo>
                    <a:pt x="3625673" y="178443"/>
                  </a:lnTo>
                  <a:lnTo>
                    <a:pt x="3655119" y="178443"/>
                  </a:lnTo>
                  <a:lnTo>
                    <a:pt x="3655202" y="165743"/>
                  </a:lnTo>
                  <a:close/>
                </a:path>
                <a:path w="4284980" h="1655445">
                  <a:moveTo>
                    <a:pt x="3670694" y="165743"/>
                  </a:moveTo>
                  <a:lnTo>
                    <a:pt x="3662050" y="165743"/>
                  </a:lnTo>
                  <a:lnTo>
                    <a:pt x="3663076" y="178443"/>
                  </a:lnTo>
                  <a:lnTo>
                    <a:pt x="3670694" y="165743"/>
                  </a:lnTo>
                  <a:close/>
                </a:path>
                <a:path w="4284980" h="1655445">
                  <a:moveTo>
                    <a:pt x="3681526" y="165743"/>
                  </a:moveTo>
                  <a:lnTo>
                    <a:pt x="3675795" y="165743"/>
                  </a:lnTo>
                  <a:lnTo>
                    <a:pt x="3669908" y="178443"/>
                  </a:lnTo>
                  <a:lnTo>
                    <a:pt x="3682301" y="178443"/>
                  </a:lnTo>
                  <a:lnTo>
                    <a:pt x="3681526" y="165743"/>
                  </a:lnTo>
                  <a:close/>
                </a:path>
                <a:path w="4284980" h="1655445">
                  <a:moveTo>
                    <a:pt x="3575686" y="153043"/>
                  </a:moveTo>
                  <a:lnTo>
                    <a:pt x="3550661" y="153043"/>
                  </a:lnTo>
                  <a:lnTo>
                    <a:pt x="3537750" y="165743"/>
                  </a:lnTo>
                  <a:lnTo>
                    <a:pt x="3572430" y="165743"/>
                  </a:lnTo>
                  <a:lnTo>
                    <a:pt x="3575686" y="153043"/>
                  </a:lnTo>
                  <a:close/>
                </a:path>
                <a:path w="4284980" h="1655445">
                  <a:moveTo>
                    <a:pt x="3593414" y="153043"/>
                  </a:moveTo>
                  <a:lnTo>
                    <a:pt x="3575686" y="153043"/>
                  </a:lnTo>
                  <a:lnTo>
                    <a:pt x="3580692" y="165743"/>
                  </a:lnTo>
                  <a:lnTo>
                    <a:pt x="3593414" y="153043"/>
                  </a:lnTo>
                  <a:close/>
                </a:path>
                <a:path w="4284980" h="1655445">
                  <a:moveTo>
                    <a:pt x="3602659" y="153043"/>
                  </a:moveTo>
                  <a:lnTo>
                    <a:pt x="3593608" y="153043"/>
                  </a:lnTo>
                  <a:lnTo>
                    <a:pt x="3581911" y="165743"/>
                  </a:lnTo>
                  <a:lnTo>
                    <a:pt x="3595696" y="165743"/>
                  </a:lnTo>
                  <a:lnTo>
                    <a:pt x="3602659" y="153043"/>
                  </a:lnTo>
                  <a:close/>
                </a:path>
                <a:path w="4284980" h="1655445">
                  <a:moveTo>
                    <a:pt x="3615465" y="153043"/>
                  </a:moveTo>
                  <a:lnTo>
                    <a:pt x="3612523" y="153043"/>
                  </a:lnTo>
                  <a:lnTo>
                    <a:pt x="3607204" y="165743"/>
                  </a:lnTo>
                  <a:lnTo>
                    <a:pt x="3608060" y="165743"/>
                  </a:lnTo>
                  <a:lnTo>
                    <a:pt x="3611214" y="164128"/>
                  </a:lnTo>
                  <a:lnTo>
                    <a:pt x="3615465" y="153043"/>
                  </a:lnTo>
                  <a:close/>
                </a:path>
                <a:path w="4284980" h="1655445">
                  <a:moveTo>
                    <a:pt x="3611214" y="164128"/>
                  </a:moveTo>
                  <a:lnTo>
                    <a:pt x="3608060" y="165743"/>
                  </a:lnTo>
                  <a:lnTo>
                    <a:pt x="3610594" y="165743"/>
                  </a:lnTo>
                  <a:lnTo>
                    <a:pt x="3611214" y="164128"/>
                  </a:lnTo>
                  <a:close/>
                </a:path>
                <a:path w="4284980" h="1655445">
                  <a:moveTo>
                    <a:pt x="3619772" y="159745"/>
                  </a:moveTo>
                  <a:lnTo>
                    <a:pt x="3611214" y="164128"/>
                  </a:lnTo>
                  <a:lnTo>
                    <a:pt x="3610594" y="165743"/>
                  </a:lnTo>
                  <a:lnTo>
                    <a:pt x="3620083" y="165743"/>
                  </a:lnTo>
                  <a:lnTo>
                    <a:pt x="3619772" y="159745"/>
                  </a:lnTo>
                  <a:close/>
                </a:path>
                <a:path w="4284980" h="1655445">
                  <a:moveTo>
                    <a:pt x="3621458" y="158882"/>
                  </a:moveTo>
                  <a:lnTo>
                    <a:pt x="3619772" y="159745"/>
                  </a:lnTo>
                  <a:lnTo>
                    <a:pt x="3620083" y="165743"/>
                  </a:lnTo>
                  <a:lnTo>
                    <a:pt x="3621458" y="158882"/>
                  </a:lnTo>
                  <a:close/>
                </a:path>
                <a:path w="4284980" h="1655445">
                  <a:moveTo>
                    <a:pt x="3654658" y="153043"/>
                  </a:moveTo>
                  <a:lnTo>
                    <a:pt x="3632858" y="153043"/>
                  </a:lnTo>
                  <a:lnTo>
                    <a:pt x="3621458" y="158882"/>
                  </a:lnTo>
                  <a:lnTo>
                    <a:pt x="3620083" y="165743"/>
                  </a:lnTo>
                  <a:lnTo>
                    <a:pt x="3646627" y="165743"/>
                  </a:lnTo>
                  <a:lnTo>
                    <a:pt x="3654658" y="153043"/>
                  </a:lnTo>
                  <a:close/>
                </a:path>
                <a:path w="4284980" h="1655445">
                  <a:moveTo>
                    <a:pt x="3668846" y="153043"/>
                  </a:moveTo>
                  <a:lnTo>
                    <a:pt x="3654658" y="153043"/>
                  </a:lnTo>
                  <a:lnTo>
                    <a:pt x="3657904" y="165743"/>
                  </a:lnTo>
                  <a:lnTo>
                    <a:pt x="3663736" y="165743"/>
                  </a:lnTo>
                  <a:lnTo>
                    <a:pt x="3668846" y="153043"/>
                  </a:lnTo>
                  <a:close/>
                </a:path>
                <a:path w="4284980" h="1655445">
                  <a:moveTo>
                    <a:pt x="3715839" y="153043"/>
                  </a:moveTo>
                  <a:lnTo>
                    <a:pt x="3669763" y="153043"/>
                  </a:lnTo>
                  <a:lnTo>
                    <a:pt x="3668678" y="165743"/>
                  </a:lnTo>
                  <a:lnTo>
                    <a:pt x="3705979" y="165743"/>
                  </a:lnTo>
                  <a:lnTo>
                    <a:pt x="3715839" y="153043"/>
                  </a:lnTo>
                  <a:close/>
                </a:path>
                <a:path w="4284980" h="1655445">
                  <a:moveTo>
                    <a:pt x="3716077" y="162333"/>
                  </a:moveTo>
                  <a:lnTo>
                    <a:pt x="3712625" y="165743"/>
                  </a:lnTo>
                  <a:lnTo>
                    <a:pt x="3716164" y="165743"/>
                  </a:lnTo>
                  <a:lnTo>
                    <a:pt x="3716077" y="162333"/>
                  </a:lnTo>
                  <a:close/>
                </a:path>
                <a:path w="4284980" h="1655445">
                  <a:moveTo>
                    <a:pt x="3725483" y="153043"/>
                  </a:moveTo>
                  <a:lnTo>
                    <a:pt x="3715839" y="153043"/>
                  </a:lnTo>
                  <a:lnTo>
                    <a:pt x="3716077" y="162333"/>
                  </a:lnTo>
                  <a:lnTo>
                    <a:pt x="3725483" y="153043"/>
                  </a:lnTo>
                  <a:close/>
                </a:path>
                <a:path w="4284980" h="1655445">
                  <a:moveTo>
                    <a:pt x="3622627" y="153043"/>
                  </a:moveTo>
                  <a:lnTo>
                    <a:pt x="3619425" y="153043"/>
                  </a:lnTo>
                  <a:lnTo>
                    <a:pt x="3619772" y="159745"/>
                  </a:lnTo>
                  <a:lnTo>
                    <a:pt x="3621458" y="158882"/>
                  </a:lnTo>
                  <a:lnTo>
                    <a:pt x="3622627" y="153043"/>
                  </a:lnTo>
                  <a:close/>
                </a:path>
                <a:path w="4284980" h="1655445">
                  <a:moveTo>
                    <a:pt x="3637863" y="140343"/>
                  </a:moveTo>
                  <a:lnTo>
                    <a:pt x="3581859" y="140343"/>
                  </a:lnTo>
                  <a:lnTo>
                    <a:pt x="3575968" y="153043"/>
                  </a:lnTo>
                  <a:lnTo>
                    <a:pt x="3627146" y="153043"/>
                  </a:lnTo>
                  <a:lnTo>
                    <a:pt x="3637863" y="140343"/>
                  </a:lnTo>
                  <a:close/>
                </a:path>
                <a:path w="4284980" h="1655445">
                  <a:moveTo>
                    <a:pt x="3645998" y="140343"/>
                  </a:moveTo>
                  <a:lnTo>
                    <a:pt x="3637863" y="140343"/>
                  </a:lnTo>
                  <a:lnTo>
                    <a:pt x="3636878" y="153043"/>
                  </a:lnTo>
                  <a:lnTo>
                    <a:pt x="3645998" y="140343"/>
                  </a:lnTo>
                  <a:close/>
                </a:path>
                <a:path w="4284980" h="1655445">
                  <a:moveTo>
                    <a:pt x="3655328" y="140343"/>
                  </a:moveTo>
                  <a:lnTo>
                    <a:pt x="3645998" y="140343"/>
                  </a:lnTo>
                  <a:lnTo>
                    <a:pt x="3643538" y="153043"/>
                  </a:lnTo>
                  <a:lnTo>
                    <a:pt x="3655328" y="140343"/>
                  </a:lnTo>
                  <a:close/>
                </a:path>
                <a:path w="4284980" h="1655445">
                  <a:moveTo>
                    <a:pt x="3768927" y="140343"/>
                  </a:moveTo>
                  <a:lnTo>
                    <a:pt x="3671414" y="140343"/>
                  </a:lnTo>
                  <a:lnTo>
                    <a:pt x="3662966" y="153043"/>
                  </a:lnTo>
                  <a:lnTo>
                    <a:pt x="3759763" y="153043"/>
                  </a:lnTo>
                  <a:lnTo>
                    <a:pt x="3768927" y="140343"/>
                  </a:lnTo>
                  <a:close/>
                </a:path>
                <a:path w="4284980" h="1655445">
                  <a:moveTo>
                    <a:pt x="3686387" y="127643"/>
                  </a:moveTo>
                  <a:lnTo>
                    <a:pt x="3633932" y="127643"/>
                  </a:lnTo>
                  <a:lnTo>
                    <a:pt x="3622448" y="140343"/>
                  </a:lnTo>
                  <a:lnTo>
                    <a:pt x="3676455" y="140343"/>
                  </a:lnTo>
                  <a:lnTo>
                    <a:pt x="3686387" y="127643"/>
                  </a:lnTo>
                  <a:close/>
                </a:path>
                <a:path w="4284980" h="1655445">
                  <a:moveTo>
                    <a:pt x="3768989" y="127643"/>
                  </a:moveTo>
                  <a:lnTo>
                    <a:pt x="3726928" y="127643"/>
                  </a:lnTo>
                  <a:lnTo>
                    <a:pt x="3719163" y="140343"/>
                  </a:lnTo>
                  <a:lnTo>
                    <a:pt x="3762183" y="140343"/>
                  </a:lnTo>
                  <a:lnTo>
                    <a:pt x="3766652" y="133013"/>
                  </a:lnTo>
                  <a:lnTo>
                    <a:pt x="3768989" y="127643"/>
                  </a:lnTo>
                  <a:close/>
                </a:path>
                <a:path w="4284980" h="1655445">
                  <a:moveTo>
                    <a:pt x="3766652" y="133013"/>
                  </a:moveTo>
                  <a:lnTo>
                    <a:pt x="3762183" y="140343"/>
                  </a:lnTo>
                  <a:lnTo>
                    <a:pt x="3763461" y="140343"/>
                  </a:lnTo>
                  <a:lnTo>
                    <a:pt x="3766652" y="133013"/>
                  </a:lnTo>
                  <a:close/>
                </a:path>
                <a:path w="4284980" h="1655445">
                  <a:moveTo>
                    <a:pt x="3830066" y="127643"/>
                  </a:moveTo>
                  <a:lnTo>
                    <a:pt x="3769925" y="127643"/>
                  </a:lnTo>
                  <a:lnTo>
                    <a:pt x="3766652" y="133013"/>
                  </a:lnTo>
                  <a:lnTo>
                    <a:pt x="3763461" y="140343"/>
                  </a:lnTo>
                  <a:lnTo>
                    <a:pt x="3831448" y="140343"/>
                  </a:lnTo>
                  <a:lnTo>
                    <a:pt x="3830066" y="127643"/>
                  </a:lnTo>
                  <a:close/>
                </a:path>
                <a:path w="4284980" h="1655445">
                  <a:moveTo>
                    <a:pt x="3749713" y="114943"/>
                  </a:moveTo>
                  <a:lnTo>
                    <a:pt x="3694353" y="114943"/>
                  </a:lnTo>
                  <a:lnTo>
                    <a:pt x="3675726" y="127643"/>
                  </a:lnTo>
                  <a:lnTo>
                    <a:pt x="3742137" y="127643"/>
                  </a:lnTo>
                  <a:lnTo>
                    <a:pt x="3749713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49713" y="114943"/>
                  </a:lnTo>
                  <a:lnTo>
                    <a:pt x="3753346" y="127643"/>
                  </a:lnTo>
                  <a:lnTo>
                    <a:pt x="3758948" y="127643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58948" y="127643"/>
                  </a:lnTo>
                  <a:lnTo>
                    <a:pt x="3767696" y="116229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696" y="116229"/>
                  </a:moveTo>
                  <a:lnTo>
                    <a:pt x="3758948" y="127643"/>
                  </a:lnTo>
                  <a:lnTo>
                    <a:pt x="3770246" y="127643"/>
                  </a:lnTo>
                  <a:lnTo>
                    <a:pt x="3767696" y="116229"/>
                  </a:lnTo>
                  <a:close/>
                </a:path>
                <a:path w="4284980" h="1655445">
                  <a:moveTo>
                    <a:pt x="3876272" y="114943"/>
                  </a:moveTo>
                  <a:lnTo>
                    <a:pt x="3785753" y="114943"/>
                  </a:lnTo>
                  <a:lnTo>
                    <a:pt x="3776089" y="127643"/>
                  </a:lnTo>
                  <a:lnTo>
                    <a:pt x="3864750" y="127643"/>
                  </a:lnTo>
                  <a:lnTo>
                    <a:pt x="3876272" y="114943"/>
                  </a:lnTo>
                  <a:close/>
                </a:path>
                <a:path w="4284980" h="1655445">
                  <a:moveTo>
                    <a:pt x="3887259" y="125148"/>
                  </a:moveTo>
                  <a:lnTo>
                    <a:pt x="3885290" y="127643"/>
                  </a:lnTo>
                  <a:lnTo>
                    <a:pt x="3886588" y="127643"/>
                  </a:lnTo>
                  <a:lnTo>
                    <a:pt x="3887259" y="125148"/>
                  </a:lnTo>
                  <a:close/>
                </a:path>
                <a:path w="4284980" h="1655445">
                  <a:moveTo>
                    <a:pt x="3895312" y="114943"/>
                  </a:moveTo>
                  <a:lnTo>
                    <a:pt x="3890001" y="114943"/>
                  </a:lnTo>
                  <a:lnTo>
                    <a:pt x="3887259" y="125148"/>
                  </a:lnTo>
                  <a:lnTo>
                    <a:pt x="3895312" y="114943"/>
                  </a:lnTo>
                  <a:close/>
                </a:path>
                <a:path w="4284980" h="1655445">
                  <a:moveTo>
                    <a:pt x="3768681" y="114943"/>
                  </a:moveTo>
                  <a:lnTo>
                    <a:pt x="3767408" y="114943"/>
                  </a:lnTo>
                  <a:lnTo>
                    <a:pt x="3767696" y="116229"/>
                  </a:lnTo>
                  <a:lnTo>
                    <a:pt x="3768681" y="114943"/>
                  </a:lnTo>
                  <a:close/>
                </a:path>
                <a:path w="4284980" h="1655445">
                  <a:moveTo>
                    <a:pt x="3798528" y="102243"/>
                  </a:moveTo>
                  <a:lnTo>
                    <a:pt x="3737776" y="102243"/>
                  </a:lnTo>
                  <a:lnTo>
                    <a:pt x="3715061" y="114943"/>
                  </a:lnTo>
                  <a:lnTo>
                    <a:pt x="3790844" y="114943"/>
                  </a:lnTo>
                  <a:lnTo>
                    <a:pt x="3798528" y="102243"/>
                  </a:lnTo>
                  <a:close/>
                </a:path>
                <a:path w="4284980" h="1655445">
                  <a:moveTo>
                    <a:pt x="3933807" y="102243"/>
                  </a:moveTo>
                  <a:lnTo>
                    <a:pt x="3808685" y="102243"/>
                  </a:lnTo>
                  <a:lnTo>
                    <a:pt x="3808674" y="114943"/>
                  </a:lnTo>
                  <a:lnTo>
                    <a:pt x="3927592" y="114943"/>
                  </a:lnTo>
                  <a:lnTo>
                    <a:pt x="3933807" y="102243"/>
                  </a:lnTo>
                  <a:close/>
                </a:path>
                <a:path w="4284980" h="1655445">
                  <a:moveTo>
                    <a:pt x="3938325" y="102243"/>
                  </a:moveTo>
                  <a:lnTo>
                    <a:pt x="3933924" y="102243"/>
                  </a:lnTo>
                  <a:lnTo>
                    <a:pt x="3930581" y="114943"/>
                  </a:lnTo>
                  <a:lnTo>
                    <a:pt x="3934587" y="114943"/>
                  </a:lnTo>
                  <a:lnTo>
                    <a:pt x="3938325" y="102243"/>
                  </a:lnTo>
                  <a:close/>
                </a:path>
                <a:path w="4284980" h="1655445">
                  <a:moveTo>
                    <a:pt x="3837392" y="89543"/>
                  </a:moveTo>
                  <a:lnTo>
                    <a:pt x="3796547" y="89543"/>
                  </a:lnTo>
                  <a:lnTo>
                    <a:pt x="3774874" y="102243"/>
                  </a:lnTo>
                  <a:lnTo>
                    <a:pt x="3831274" y="102243"/>
                  </a:lnTo>
                  <a:lnTo>
                    <a:pt x="3837392" y="89543"/>
                  </a:lnTo>
                  <a:close/>
                </a:path>
                <a:path w="4284980" h="1655445">
                  <a:moveTo>
                    <a:pt x="3877457" y="89543"/>
                  </a:moveTo>
                  <a:lnTo>
                    <a:pt x="3869615" y="89543"/>
                  </a:lnTo>
                  <a:lnTo>
                    <a:pt x="3866337" y="102243"/>
                  </a:lnTo>
                  <a:lnTo>
                    <a:pt x="3877321" y="102243"/>
                  </a:lnTo>
                  <a:lnTo>
                    <a:pt x="3877457" y="89543"/>
                  </a:lnTo>
                  <a:close/>
                </a:path>
                <a:path w="4284980" h="1655445">
                  <a:moveTo>
                    <a:pt x="3970511" y="89543"/>
                  </a:moveTo>
                  <a:lnTo>
                    <a:pt x="3887028" y="89543"/>
                  </a:lnTo>
                  <a:lnTo>
                    <a:pt x="3877321" y="102243"/>
                  </a:lnTo>
                  <a:lnTo>
                    <a:pt x="3961846" y="102243"/>
                  </a:lnTo>
                  <a:lnTo>
                    <a:pt x="3970511" y="89543"/>
                  </a:lnTo>
                  <a:close/>
                </a:path>
                <a:path w="4284980" h="1655445">
                  <a:moveTo>
                    <a:pt x="3981345" y="89543"/>
                  </a:moveTo>
                  <a:lnTo>
                    <a:pt x="3975703" y="89543"/>
                  </a:lnTo>
                  <a:lnTo>
                    <a:pt x="3974030" y="102243"/>
                  </a:lnTo>
                  <a:lnTo>
                    <a:pt x="3981345" y="89543"/>
                  </a:lnTo>
                  <a:close/>
                </a:path>
                <a:path w="4284980" h="1655445">
                  <a:moveTo>
                    <a:pt x="3887859" y="76843"/>
                  </a:moveTo>
                  <a:lnTo>
                    <a:pt x="3855590" y="76843"/>
                  </a:lnTo>
                  <a:lnTo>
                    <a:pt x="3825361" y="89543"/>
                  </a:lnTo>
                  <a:lnTo>
                    <a:pt x="3880609" y="89543"/>
                  </a:lnTo>
                  <a:lnTo>
                    <a:pt x="3887859" y="76843"/>
                  </a:lnTo>
                  <a:close/>
                </a:path>
                <a:path w="4284980" h="1655445">
                  <a:moveTo>
                    <a:pt x="3983894" y="76843"/>
                  </a:moveTo>
                  <a:lnTo>
                    <a:pt x="3927173" y="76843"/>
                  </a:lnTo>
                  <a:lnTo>
                    <a:pt x="3924047" y="89543"/>
                  </a:lnTo>
                  <a:lnTo>
                    <a:pt x="3984114" y="89543"/>
                  </a:lnTo>
                  <a:lnTo>
                    <a:pt x="3983894" y="76843"/>
                  </a:lnTo>
                  <a:close/>
                </a:path>
                <a:path w="4284980" h="1655445">
                  <a:moveTo>
                    <a:pt x="4017238" y="76843"/>
                  </a:moveTo>
                  <a:lnTo>
                    <a:pt x="3997439" y="76843"/>
                  </a:lnTo>
                  <a:lnTo>
                    <a:pt x="3984114" y="89543"/>
                  </a:lnTo>
                  <a:lnTo>
                    <a:pt x="4010939" y="89543"/>
                  </a:lnTo>
                  <a:lnTo>
                    <a:pt x="4017238" y="76843"/>
                  </a:lnTo>
                  <a:close/>
                </a:path>
                <a:path w="4284980" h="1655445">
                  <a:moveTo>
                    <a:pt x="3938272" y="64143"/>
                  </a:moveTo>
                  <a:lnTo>
                    <a:pt x="3904301" y="64143"/>
                  </a:lnTo>
                  <a:lnTo>
                    <a:pt x="3894655" y="76843"/>
                  </a:lnTo>
                  <a:lnTo>
                    <a:pt x="3929288" y="76843"/>
                  </a:lnTo>
                  <a:lnTo>
                    <a:pt x="3938272" y="64143"/>
                  </a:lnTo>
                  <a:close/>
                </a:path>
                <a:path w="4284980" h="1655445">
                  <a:moveTo>
                    <a:pt x="3964597" y="64143"/>
                  </a:moveTo>
                  <a:lnTo>
                    <a:pt x="3959413" y="64143"/>
                  </a:lnTo>
                  <a:lnTo>
                    <a:pt x="3960209" y="76843"/>
                  </a:lnTo>
                  <a:lnTo>
                    <a:pt x="3962929" y="76843"/>
                  </a:lnTo>
                  <a:lnTo>
                    <a:pt x="3964597" y="64143"/>
                  </a:lnTo>
                  <a:close/>
                </a:path>
                <a:path w="4284980" h="1655445">
                  <a:moveTo>
                    <a:pt x="3989517" y="64143"/>
                  </a:moveTo>
                  <a:lnTo>
                    <a:pt x="3967029" y="76843"/>
                  </a:lnTo>
                  <a:lnTo>
                    <a:pt x="3986197" y="76843"/>
                  </a:lnTo>
                  <a:lnTo>
                    <a:pt x="3986918" y="75992"/>
                  </a:lnTo>
                  <a:lnTo>
                    <a:pt x="3989517" y="64143"/>
                  </a:lnTo>
                  <a:close/>
                </a:path>
                <a:path w="4284980" h="1655445">
                  <a:moveTo>
                    <a:pt x="3986918" y="75992"/>
                  </a:moveTo>
                  <a:lnTo>
                    <a:pt x="3986197" y="76843"/>
                  </a:lnTo>
                  <a:lnTo>
                    <a:pt x="3986732" y="76843"/>
                  </a:lnTo>
                  <a:lnTo>
                    <a:pt x="3986918" y="75992"/>
                  </a:lnTo>
                  <a:close/>
                </a:path>
                <a:path w="4284980" h="1655445">
                  <a:moveTo>
                    <a:pt x="4013626" y="64143"/>
                  </a:moveTo>
                  <a:lnTo>
                    <a:pt x="3996950" y="64143"/>
                  </a:lnTo>
                  <a:lnTo>
                    <a:pt x="3986918" y="75992"/>
                  </a:lnTo>
                  <a:lnTo>
                    <a:pt x="3986732" y="76843"/>
                  </a:lnTo>
                  <a:lnTo>
                    <a:pt x="4003600" y="76843"/>
                  </a:lnTo>
                  <a:lnTo>
                    <a:pt x="4013626" y="64143"/>
                  </a:lnTo>
                  <a:close/>
                </a:path>
                <a:path w="4284980" h="1655445">
                  <a:moveTo>
                    <a:pt x="4041714" y="64143"/>
                  </a:moveTo>
                  <a:lnTo>
                    <a:pt x="4037966" y="76843"/>
                  </a:lnTo>
                  <a:lnTo>
                    <a:pt x="4042740" y="76843"/>
                  </a:lnTo>
                  <a:lnTo>
                    <a:pt x="4041714" y="64143"/>
                  </a:lnTo>
                  <a:close/>
                </a:path>
                <a:path w="4284980" h="1655445">
                  <a:moveTo>
                    <a:pt x="4086864" y="64143"/>
                  </a:moveTo>
                  <a:lnTo>
                    <a:pt x="4052863" y="64143"/>
                  </a:lnTo>
                  <a:lnTo>
                    <a:pt x="4046698" y="76843"/>
                  </a:lnTo>
                  <a:lnTo>
                    <a:pt x="4076792" y="76843"/>
                  </a:lnTo>
                  <a:lnTo>
                    <a:pt x="4086864" y="64143"/>
                  </a:lnTo>
                  <a:close/>
                </a:path>
                <a:path w="4284980" h="1655445">
                  <a:moveTo>
                    <a:pt x="3987055" y="51443"/>
                  </a:moveTo>
                  <a:lnTo>
                    <a:pt x="3951559" y="51443"/>
                  </a:lnTo>
                  <a:lnTo>
                    <a:pt x="3922430" y="64143"/>
                  </a:lnTo>
                  <a:lnTo>
                    <a:pt x="3973703" y="64143"/>
                  </a:lnTo>
                  <a:lnTo>
                    <a:pt x="3987055" y="51443"/>
                  </a:lnTo>
                  <a:close/>
                </a:path>
                <a:path w="4284980" h="1655445">
                  <a:moveTo>
                    <a:pt x="4008042" y="51443"/>
                  </a:moveTo>
                  <a:lnTo>
                    <a:pt x="4002217" y="51443"/>
                  </a:lnTo>
                  <a:lnTo>
                    <a:pt x="3998214" y="64143"/>
                  </a:lnTo>
                  <a:lnTo>
                    <a:pt x="4000365" y="64143"/>
                  </a:lnTo>
                  <a:lnTo>
                    <a:pt x="4008042" y="51443"/>
                  </a:lnTo>
                  <a:close/>
                </a:path>
                <a:path w="4284980" h="1655445">
                  <a:moveTo>
                    <a:pt x="4079705" y="51443"/>
                  </a:moveTo>
                  <a:lnTo>
                    <a:pt x="4056152" y="51443"/>
                  </a:lnTo>
                  <a:lnTo>
                    <a:pt x="4048196" y="64143"/>
                  </a:lnTo>
                  <a:lnTo>
                    <a:pt x="4069567" y="64143"/>
                  </a:lnTo>
                  <a:lnTo>
                    <a:pt x="4079705" y="51443"/>
                  </a:lnTo>
                  <a:close/>
                </a:path>
                <a:path w="4284980" h="1655445">
                  <a:moveTo>
                    <a:pt x="4104539" y="51443"/>
                  </a:moveTo>
                  <a:lnTo>
                    <a:pt x="4097933" y="51443"/>
                  </a:lnTo>
                  <a:lnTo>
                    <a:pt x="4089506" y="64143"/>
                  </a:lnTo>
                  <a:lnTo>
                    <a:pt x="4097063" y="64143"/>
                  </a:lnTo>
                  <a:lnTo>
                    <a:pt x="4104539" y="51443"/>
                  </a:lnTo>
                  <a:close/>
                </a:path>
                <a:path w="4284980" h="1655445">
                  <a:moveTo>
                    <a:pt x="4113010" y="51443"/>
                  </a:moveTo>
                  <a:lnTo>
                    <a:pt x="4111778" y="51443"/>
                  </a:lnTo>
                  <a:lnTo>
                    <a:pt x="4109398" y="64143"/>
                  </a:lnTo>
                  <a:lnTo>
                    <a:pt x="4112916" y="64143"/>
                  </a:lnTo>
                  <a:lnTo>
                    <a:pt x="4113010" y="51443"/>
                  </a:lnTo>
                  <a:close/>
                </a:path>
                <a:path w="4284980" h="1655445">
                  <a:moveTo>
                    <a:pt x="4137892" y="51443"/>
                  </a:moveTo>
                  <a:lnTo>
                    <a:pt x="4121555" y="51443"/>
                  </a:lnTo>
                  <a:lnTo>
                    <a:pt x="4116392" y="64143"/>
                  </a:lnTo>
                  <a:lnTo>
                    <a:pt x="4130425" y="64143"/>
                  </a:lnTo>
                  <a:lnTo>
                    <a:pt x="4137892" y="51443"/>
                  </a:lnTo>
                  <a:close/>
                </a:path>
                <a:path w="4284980" h="1655445">
                  <a:moveTo>
                    <a:pt x="4009890" y="41180"/>
                  </a:moveTo>
                  <a:lnTo>
                    <a:pt x="3993871" y="51443"/>
                  </a:lnTo>
                  <a:lnTo>
                    <a:pt x="4009171" y="51443"/>
                  </a:lnTo>
                  <a:lnTo>
                    <a:pt x="4009890" y="41180"/>
                  </a:lnTo>
                  <a:close/>
                </a:path>
                <a:path w="4284980" h="1655445">
                  <a:moveTo>
                    <a:pt x="4039431" y="38743"/>
                  </a:moveTo>
                  <a:lnTo>
                    <a:pt x="4020463" y="38743"/>
                  </a:lnTo>
                  <a:lnTo>
                    <a:pt x="4014060" y="51443"/>
                  </a:lnTo>
                  <a:lnTo>
                    <a:pt x="4033494" y="51443"/>
                  </a:lnTo>
                  <a:lnTo>
                    <a:pt x="4039431" y="38743"/>
                  </a:lnTo>
                  <a:close/>
                </a:path>
                <a:path w="4284980" h="1655445">
                  <a:moveTo>
                    <a:pt x="4043251" y="42817"/>
                  </a:moveTo>
                  <a:lnTo>
                    <a:pt x="4045463" y="51443"/>
                  </a:lnTo>
                  <a:lnTo>
                    <a:pt x="4047206" y="48673"/>
                  </a:lnTo>
                  <a:lnTo>
                    <a:pt x="4043251" y="42817"/>
                  </a:lnTo>
                  <a:close/>
                </a:path>
                <a:path w="4284980" h="1655445">
                  <a:moveTo>
                    <a:pt x="4060505" y="38743"/>
                  </a:moveTo>
                  <a:lnTo>
                    <a:pt x="4053452" y="38743"/>
                  </a:lnTo>
                  <a:lnTo>
                    <a:pt x="4047206" y="48673"/>
                  </a:lnTo>
                  <a:lnTo>
                    <a:pt x="4049077" y="51443"/>
                  </a:lnTo>
                  <a:lnTo>
                    <a:pt x="4060505" y="38743"/>
                  </a:lnTo>
                  <a:close/>
                </a:path>
                <a:path w="4284980" h="1655445">
                  <a:moveTo>
                    <a:pt x="4102594" y="38743"/>
                  </a:moveTo>
                  <a:lnTo>
                    <a:pt x="4100843" y="38743"/>
                  </a:lnTo>
                  <a:lnTo>
                    <a:pt x="4095469" y="51443"/>
                  </a:lnTo>
                  <a:lnTo>
                    <a:pt x="4098974" y="51443"/>
                  </a:lnTo>
                  <a:lnTo>
                    <a:pt x="4102594" y="38743"/>
                  </a:lnTo>
                  <a:close/>
                </a:path>
                <a:path w="4284980" h="1655445">
                  <a:moveTo>
                    <a:pt x="4141507" y="38743"/>
                  </a:moveTo>
                  <a:lnTo>
                    <a:pt x="4115109" y="38743"/>
                  </a:lnTo>
                  <a:lnTo>
                    <a:pt x="4108577" y="51443"/>
                  </a:lnTo>
                  <a:lnTo>
                    <a:pt x="4124839" y="51443"/>
                  </a:lnTo>
                  <a:lnTo>
                    <a:pt x="4141507" y="38743"/>
                  </a:lnTo>
                  <a:close/>
                </a:path>
                <a:path w="4284980" h="1655445">
                  <a:moveTo>
                    <a:pt x="4166223" y="38743"/>
                  </a:moveTo>
                  <a:lnTo>
                    <a:pt x="4159391" y="51443"/>
                  </a:lnTo>
                  <a:lnTo>
                    <a:pt x="4162297" y="51443"/>
                  </a:lnTo>
                  <a:lnTo>
                    <a:pt x="4166223" y="38743"/>
                  </a:lnTo>
                  <a:close/>
                </a:path>
                <a:path w="4284980" h="1655445">
                  <a:moveTo>
                    <a:pt x="4188013" y="38743"/>
                  </a:moveTo>
                  <a:lnTo>
                    <a:pt x="4171770" y="38743"/>
                  </a:lnTo>
                  <a:lnTo>
                    <a:pt x="4163783" y="51443"/>
                  </a:lnTo>
                  <a:lnTo>
                    <a:pt x="4186359" y="51443"/>
                  </a:lnTo>
                  <a:lnTo>
                    <a:pt x="4188013" y="38743"/>
                  </a:lnTo>
                  <a:close/>
                </a:path>
                <a:path w="4284980" h="1655445">
                  <a:moveTo>
                    <a:pt x="4193361" y="38743"/>
                  </a:moveTo>
                  <a:lnTo>
                    <a:pt x="4191699" y="38743"/>
                  </a:lnTo>
                  <a:lnTo>
                    <a:pt x="4186359" y="51443"/>
                  </a:lnTo>
                  <a:lnTo>
                    <a:pt x="4189181" y="51443"/>
                  </a:lnTo>
                  <a:lnTo>
                    <a:pt x="4193361" y="38743"/>
                  </a:lnTo>
                  <a:close/>
                </a:path>
                <a:path w="4284980" h="1655445">
                  <a:moveTo>
                    <a:pt x="4042206" y="38743"/>
                  </a:moveTo>
                  <a:lnTo>
                    <a:pt x="4040500" y="38743"/>
                  </a:lnTo>
                  <a:lnTo>
                    <a:pt x="4043251" y="42817"/>
                  </a:lnTo>
                  <a:lnTo>
                    <a:pt x="4042206" y="38743"/>
                  </a:lnTo>
                  <a:close/>
                </a:path>
                <a:path w="4284980" h="1655445">
                  <a:moveTo>
                    <a:pt x="4013694" y="38743"/>
                  </a:moveTo>
                  <a:lnTo>
                    <a:pt x="4010061" y="38743"/>
                  </a:lnTo>
                  <a:lnTo>
                    <a:pt x="4009890" y="41180"/>
                  </a:lnTo>
                  <a:lnTo>
                    <a:pt x="4013694" y="38743"/>
                  </a:lnTo>
                  <a:close/>
                </a:path>
                <a:path w="4284980" h="1655445">
                  <a:moveTo>
                    <a:pt x="4025832" y="26043"/>
                  </a:moveTo>
                  <a:lnTo>
                    <a:pt x="4020751" y="38743"/>
                  </a:lnTo>
                  <a:lnTo>
                    <a:pt x="4036703" y="38743"/>
                  </a:lnTo>
                  <a:lnTo>
                    <a:pt x="4025832" y="26043"/>
                  </a:lnTo>
                  <a:close/>
                </a:path>
                <a:path w="4284980" h="1655445">
                  <a:moveTo>
                    <a:pt x="4045499" y="26043"/>
                  </a:moveTo>
                  <a:lnTo>
                    <a:pt x="4041777" y="26043"/>
                  </a:lnTo>
                  <a:lnTo>
                    <a:pt x="4036703" y="38743"/>
                  </a:lnTo>
                  <a:lnTo>
                    <a:pt x="4041748" y="38743"/>
                  </a:lnTo>
                  <a:lnTo>
                    <a:pt x="4045499" y="26043"/>
                  </a:lnTo>
                  <a:close/>
                </a:path>
                <a:path w="4284980" h="1655445">
                  <a:moveTo>
                    <a:pt x="4068153" y="26043"/>
                  </a:moveTo>
                  <a:lnTo>
                    <a:pt x="4053347" y="26043"/>
                  </a:lnTo>
                  <a:lnTo>
                    <a:pt x="4043217" y="38743"/>
                  </a:lnTo>
                  <a:lnTo>
                    <a:pt x="4068373" y="38743"/>
                  </a:lnTo>
                  <a:lnTo>
                    <a:pt x="4068153" y="26043"/>
                  </a:lnTo>
                  <a:close/>
                </a:path>
                <a:path w="4284980" h="1655445">
                  <a:moveTo>
                    <a:pt x="4085357" y="26043"/>
                  </a:moveTo>
                  <a:lnTo>
                    <a:pt x="4073158" y="26043"/>
                  </a:lnTo>
                  <a:lnTo>
                    <a:pt x="4068373" y="38743"/>
                  </a:lnTo>
                  <a:lnTo>
                    <a:pt x="4073146" y="38743"/>
                  </a:lnTo>
                  <a:lnTo>
                    <a:pt x="4085357" y="26043"/>
                  </a:lnTo>
                  <a:close/>
                </a:path>
                <a:path w="4284980" h="1655445">
                  <a:moveTo>
                    <a:pt x="4100278" y="26043"/>
                  </a:moveTo>
                  <a:lnTo>
                    <a:pt x="4088835" y="26043"/>
                  </a:lnTo>
                  <a:lnTo>
                    <a:pt x="4087255" y="38743"/>
                  </a:lnTo>
                  <a:lnTo>
                    <a:pt x="4097859" y="38743"/>
                  </a:lnTo>
                  <a:lnTo>
                    <a:pt x="4100278" y="26043"/>
                  </a:lnTo>
                  <a:close/>
                </a:path>
                <a:path w="4284980" h="1655445">
                  <a:moveTo>
                    <a:pt x="4171605" y="26043"/>
                  </a:moveTo>
                  <a:lnTo>
                    <a:pt x="4154931" y="26043"/>
                  </a:lnTo>
                  <a:lnTo>
                    <a:pt x="4159135" y="38743"/>
                  </a:lnTo>
                  <a:lnTo>
                    <a:pt x="4160349" y="38743"/>
                  </a:lnTo>
                  <a:lnTo>
                    <a:pt x="4171605" y="26043"/>
                  </a:lnTo>
                  <a:close/>
                </a:path>
                <a:path w="4284980" h="1655445">
                  <a:moveTo>
                    <a:pt x="4198538" y="26043"/>
                  </a:moveTo>
                  <a:lnTo>
                    <a:pt x="4174489" y="26043"/>
                  </a:lnTo>
                  <a:lnTo>
                    <a:pt x="4167908" y="38743"/>
                  </a:lnTo>
                  <a:lnTo>
                    <a:pt x="4189673" y="38743"/>
                  </a:lnTo>
                  <a:lnTo>
                    <a:pt x="4198191" y="29346"/>
                  </a:lnTo>
                  <a:lnTo>
                    <a:pt x="4198538" y="26043"/>
                  </a:lnTo>
                  <a:close/>
                </a:path>
                <a:path w="4284980" h="1655445">
                  <a:moveTo>
                    <a:pt x="4202055" y="26043"/>
                  </a:moveTo>
                  <a:lnTo>
                    <a:pt x="4201186" y="26043"/>
                  </a:lnTo>
                  <a:lnTo>
                    <a:pt x="4198191" y="29346"/>
                  </a:lnTo>
                  <a:lnTo>
                    <a:pt x="4197206" y="38743"/>
                  </a:lnTo>
                  <a:lnTo>
                    <a:pt x="4202055" y="26043"/>
                  </a:lnTo>
                  <a:close/>
                </a:path>
                <a:path w="4284980" h="1655445">
                  <a:moveTo>
                    <a:pt x="4228159" y="26043"/>
                  </a:moveTo>
                  <a:lnTo>
                    <a:pt x="4220044" y="38743"/>
                  </a:lnTo>
                  <a:lnTo>
                    <a:pt x="4226305" y="38743"/>
                  </a:lnTo>
                  <a:lnTo>
                    <a:pt x="4228159" y="26043"/>
                  </a:lnTo>
                  <a:close/>
                </a:path>
                <a:path w="4284980" h="1655445">
                  <a:moveTo>
                    <a:pt x="4201186" y="26043"/>
                  </a:moveTo>
                  <a:lnTo>
                    <a:pt x="4198538" y="26043"/>
                  </a:lnTo>
                  <a:lnTo>
                    <a:pt x="4198191" y="29346"/>
                  </a:lnTo>
                  <a:lnTo>
                    <a:pt x="4201186" y="26043"/>
                  </a:lnTo>
                  <a:close/>
                </a:path>
                <a:path w="4284980" h="1655445">
                  <a:moveTo>
                    <a:pt x="4117637" y="13343"/>
                  </a:moveTo>
                  <a:lnTo>
                    <a:pt x="4103210" y="13343"/>
                  </a:lnTo>
                  <a:lnTo>
                    <a:pt x="4099932" y="26043"/>
                  </a:lnTo>
                  <a:lnTo>
                    <a:pt x="4114763" y="26043"/>
                  </a:lnTo>
                  <a:lnTo>
                    <a:pt x="4117637" y="13343"/>
                  </a:lnTo>
                  <a:close/>
                </a:path>
                <a:path w="4284980" h="1655445">
                  <a:moveTo>
                    <a:pt x="4243360" y="14350"/>
                  </a:moveTo>
                  <a:lnTo>
                    <a:pt x="4230693" y="26043"/>
                  </a:lnTo>
                  <a:lnTo>
                    <a:pt x="4234135" y="26043"/>
                  </a:lnTo>
                  <a:lnTo>
                    <a:pt x="4243360" y="14350"/>
                  </a:lnTo>
                  <a:close/>
                </a:path>
                <a:path w="4284980" h="1655445">
                  <a:moveTo>
                    <a:pt x="4244450" y="13343"/>
                  </a:moveTo>
                  <a:lnTo>
                    <a:pt x="4244154" y="13343"/>
                  </a:lnTo>
                  <a:lnTo>
                    <a:pt x="4243360" y="14350"/>
                  </a:lnTo>
                  <a:lnTo>
                    <a:pt x="4244450" y="13343"/>
                  </a:lnTo>
                  <a:close/>
                </a:path>
                <a:path w="4284980" h="1655445">
                  <a:moveTo>
                    <a:pt x="4278901" y="0"/>
                  </a:moveTo>
                  <a:lnTo>
                    <a:pt x="4271388" y="2461"/>
                  </a:lnTo>
                  <a:lnTo>
                    <a:pt x="4271869" y="3991"/>
                  </a:lnTo>
                  <a:lnTo>
                    <a:pt x="4274165" y="5482"/>
                  </a:lnTo>
                  <a:lnTo>
                    <a:pt x="4272095" y="7829"/>
                  </a:lnTo>
                  <a:lnTo>
                    <a:pt x="4284628" y="5230"/>
                  </a:lnTo>
                  <a:lnTo>
                    <a:pt x="4282349" y="3748"/>
                  </a:lnTo>
                  <a:lnTo>
                    <a:pt x="4277940" y="3251"/>
                  </a:lnTo>
                  <a:lnTo>
                    <a:pt x="4275443" y="2436"/>
                  </a:lnTo>
                  <a:lnTo>
                    <a:pt x="4278901" y="0"/>
                  </a:lnTo>
                  <a:close/>
                </a:path>
                <a:path w="4284980" h="1655445">
                  <a:moveTo>
                    <a:pt x="37361" y="1640468"/>
                  </a:moveTo>
                  <a:lnTo>
                    <a:pt x="35607" y="1645020"/>
                  </a:lnTo>
                  <a:lnTo>
                    <a:pt x="25045" y="1646703"/>
                  </a:lnTo>
                  <a:lnTo>
                    <a:pt x="18427" y="1651137"/>
                  </a:lnTo>
                  <a:lnTo>
                    <a:pt x="16711" y="1654898"/>
                  </a:lnTo>
                  <a:lnTo>
                    <a:pt x="26279" y="1654850"/>
                  </a:lnTo>
                  <a:lnTo>
                    <a:pt x="26834" y="1653578"/>
                  </a:lnTo>
                  <a:lnTo>
                    <a:pt x="22206" y="1653578"/>
                  </a:lnTo>
                  <a:lnTo>
                    <a:pt x="26571" y="1649411"/>
                  </a:lnTo>
                  <a:lnTo>
                    <a:pt x="30741" y="1646598"/>
                  </a:lnTo>
                  <a:lnTo>
                    <a:pt x="42085" y="1646598"/>
                  </a:lnTo>
                  <a:lnTo>
                    <a:pt x="42938" y="1645443"/>
                  </a:lnTo>
                  <a:lnTo>
                    <a:pt x="37600" y="1645443"/>
                  </a:lnTo>
                  <a:lnTo>
                    <a:pt x="38103" y="1643275"/>
                  </a:lnTo>
                  <a:lnTo>
                    <a:pt x="39916" y="1640560"/>
                  </a:lnTo>
                  <a:lnTo>
                    <a:pt x="37361" y="1640468"/>
                  </a:lnTo>
                  <a:close/>
                </a:path>
                <a:path w="4284980" h="1655445">
                  <a:moveTo>
                    <a:pt x="28162" y="1650531"/>
                  </a:moveTo>
                  <a:lnTo>
                    <a:pt x="22206" y="1653578"/>
                  </a:lnTo>
                  <a:lnTo>
                    <a:pt x="26834" y="1653578"/>
                  </a:lnTo>
                  <a:lnTo>
                    <a:pt x="28162" y="1650531"/>
                  </a:lnTo>
                  <a:close/>
                </a:path>
                <a:path w="4284980" h="1655445">
                  <a:moveTo>
                    <a:pt x="42085" y="1646598"/>
                  </a:moveTo>
                  <a:lnTo>
                    <a:pt x="30741" y="1646598"/>
                  </a:lnTo>
                  <a:lnTo>
                    <a:pt x="32596" y="1647336"/>
                  </a:lnTo>
                  <a:lnTo>
                    <a:pt x="39184" y="1650524"/>
                  </a:lnTo>
                  <a:lnTo>
                    <a:pt x="42085" y="1646598"/>
                  </a:lnTo>
                  <a:close/>
                </a:path>
                <a:path w="4284980" h="1655445">
                  <a:moveTo>
                    <a:pt x="44082" y="1643896"/>
                  </a:moveTo>
                  <a:lnTo>
                    <a:pt x="37600" y="1645443"/>
                  </a:lnTo>
                  <a:lnTo>
                    <a:pt x="42938" y="1645443"/>
                  </a:lnTo>
                  <a:lnTo>
                    <a:pt x="44082" y="1643896"/>
                  </a:lnTo>
                  <a:close/>
                </a:path>
                <a:path w="4284980" h="1655445">
                  <a:moveTo>
                    <a:pt x="53865" y="1638777"/>
                  </a:moveTo>
                  <a:lnTo>
                    <a:pt x="52225" y="1638777"/>
                  </a:lnTo>
                  <a:lnTo>
                    <a:pt x="45969" y="1642988"/>
                  </a:lnTo>
                  <a:lnTo>
                    <a:pt x="52258" y="1640542"/>
                  </a:lnTo>
                  <a:lnTo>
                    <a:pt x="53865" y="1638777"/>
                  </a:lnTo>
                  <a:close/>
                </a:path>
                <a:path w="4284980" h="1655445">
                  <a:moveTo>
                    <a:pt x="58108" y="1632728"/>
                  </a:moveTo>
                  <a:lnTo>
                    <a:pt x="53619" y="1632728"/>
                  </a:lnTo>
                  <a:lnTo>
                    <a:pt x="53354" y="1633961"/>
                  </a:lnTo>
                  <a:lnTo>
                    <a:pt x="53022" y="1635077"/>
                  </a:lnTo>
                  <a:lnTo>
                    <a:pt x="50670" y="1636862"/>
                  </a:lnTo>
                  <a:lnTo>
                    <a:pt x="46200" y="1639140"/>
                  </a:lnTo>
                  <a:lnTo>
                    <a:pt x="52225" y="1638777"/>
                  </a:lnTo>
                  <a:lnTo>
                    <a:pt x="53865" y="1638777"/>
                  </a:lnTo>
                  <a:lnTo>
                    <a:pt x="54267" y="1638336"/>
                  </a:lnTo>
                  <a:lnTo>
                    <a:pt x="57058" y="1636270"/>
                  </a:lnTo>
                  <a:lnTo>
                    <a:pt x="54477" y="1636270"/>
                  </a:lnTo>
                  <a:lnTo>
                    <a:pt x="56101" y="1634483"/>
                  </a:lnTo>
                  <a:lnTo>
                    <a:pt x="58108" y="1632728"/>
                  </a:lnTo>
                  <a:close/>
                </a:path>
                <a:path w="4284980" h="1655445">
                  <a:moveTo>
                    <a:pt x="62047" y="1632306"/>
                  </a:moveTo>
                  <a:lnTo>
                    <a:pt x="58021" y="1633745"/>
                  </a:lnTo>
                  <a:lnTo>
                    <a:pt x="54477" y="1636270"/>
                  </a:lnTo>
                  <a:lnTo>
                    <a:pt x="57058" y="1636270"/>
                  </a:lnTo>
                  <a:lnTo>
                    <a:pt x="59163" y="1634713"/>
                  </a:lnTo>
                  <a:lnTo>
                    <a:pt x="62047" y="1632306"/>
                  </a:lnTo>
                  <a:close/>
                </a:path>
                <a:path w="4284980" h="1655445">
                  <a:moveTo>
                    <a:pt x="64615" y="1627571"/>
                  </a:moveTo>
                  <a:lnTo>
                    <a:pt x="59612" y="1630605"/>
                  </a:lnTo>
                  <a:lnTo>
                    <a:pt x="48686" y="1632475"/>
                  </a:lnTo>
                  <a:lnTo>
                    <a:pt x="48817" y="1635268"/>
                  </a:lnTo>
                  <a:lnTo>
                    <a:pt x="53619" y="1632728"/>
                  </a:lnTo>
                  <a:lnTo>
                    <a:pt x="58108" y="1632728"/>
                  </a:lnTo>
                  <a:lnTo>
                    <a:pt x="60333" y="1630782"/>
                  </a:lnTo>
                  <a:lnTo>
                    <a:pt x="64615" y="1627571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DA4507BC-4721-3048-BF30-818F631C2FE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69700" y="7991044"/>
              <a:ext cx="383663" cy="401320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411E07F1-FA37-8797-E3DD-48E029537D8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0811" y="10629658"/>
              <a:ext cx="4776160" cy="97536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2DBDEA64-1DC0-2E5A-8649-C114C17ACE9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3950" y="9602589"/>
              <a:ext cx="1070508" cy="991870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E6D3EE12-07B6-EE7B-EDC7-699C367C3BC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58806" y="5256769"/>
              <a:ext cx="3510419" cy="2362200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C487BBD5-4C43-C63B-0C87-F1E5818489FB}"/>
              </a:ext>
            </a:extLst>
          </p:cNvPr>
          <p:cNvSpPr txBox="1"/>
          <p:nvPr/>
        </p:nvSpPr>
        <p:spPr>
          <a:xfrm>
            <a:off x="6791151" y="2770421"/>
            <a:ext cx="1074619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dirty="0"/>
              <a:t>V</a:t>
            </a:r>
            <a:r>
              <a:rPr sz="1865" spc="-98" dirty="0"/>
              <a:t> </a:t>
            </a:r>
            <a:r>
              <a:rPr sz="1865" spc="36" dirty="0"/>
              <a:t>Cached</a:t>
            </a:r>
            <a:endParaRPr sz="1865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E33D065D-424F-168D-396C-749E082DCA36}"/>
              </a:ext>
            </a:extLst>
          </p:cNvPr>
          <p:cNvSpPr txBox="1"/>
          <p:nvPr/>
        </p:nvSpPr>
        <p:spPr>
          <a:xfrm>
            <a:off x="803508" y="1805814"/>
            <a:ext cx="3172162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endParaRPr sz="2024" dirty="0"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027525E8-D5B0-77E4-DFE8-833D6AA8FD13}"/>
              </a:ext>
            </a:extLst>
          </p:cNvPr>
          <p:cNvGrpSpPr/>
          <p:nvPr/>
        </p:nvGrpSpPr>
        <p:grpSpPr>
          <a:xfrm>
            <a:off x="4997874" y="2352504"/>
            <a:ext cx="3129997" cy="1366305"/>
            <a:chOff x="10988447" y="5172604"/>
            <a:chExt cx="6882130" cy="300418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4B021E78-0CFB-BC68-3E3E-AAD8027B434C}"/>
                </a:ext>
              </a:extLst>
            </p:cNvPr>
            <p:cNvSpPr/>
            <p:nvPr/>
          </p:nvSpPr>
          <p:spPr>
            <a:xfrm>
              <a:off x="11009402" y="5193559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537859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537859" y="2961870"/>
                  </a:lnTo>
                  <a:lnTo>
                    <a:pt x="537859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0DFECB18-60C7-9506-66E9-8E11BD5C6544}"/>
                </a:ext>
              </a:extLst>
            </p:cNvPr>
            <p:cNvSpPr/>
            <p:nvPr/>
          </p:nvSpPr>
          <p:spPr>
            <a:xfrm>
              <a:off x="11009402" y="5193559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0" y="0"/>
                  </a:moveTo>
                  <a:lnTo>
                    <a:pt x="537859" y="0"/>
                  </a:lnTo>
                  <a:lnTo>
                    <a:pt x="537859" y="2961870"/>
                  </a:lnTo>
                  <a:lnTo>
                    <a:pt x="0" y="2961870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29176E08-A52F-1583-0F5E-CD0082878D31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3473143" y="0"/>
                  </a:moveTo>
                  <a:lnTo>
                    <a:pt x="0" y="0"/>
                  </a:lnTo>
                  <a:lnTo>
                    <a:pt x="0" y="536796"/>
                  </a:lnTo>
                  <a:lnTo>
                    <a:pt x="3473143" y="536796"/>
                  </a:lnTo>
                  <a:lnTo>
                    <a:pt x="3473143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BDC1988-67F1-079F-2E1A-2F9A72472F22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0" y="0"/>
                  </a:moveTo>
                  <a:lnTo>
                    <a:pt x="3473143" y="0"/>
                  </a:lnTo>
                  <a:lnTo>
                    <a:pt x="3473143" y="536796"/>
                  </a:lnTo>
                  <a:lnTo>
                    <a:pt x="0" y="53679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88A33E23-C5D8-340B-F494-3B0807359FE8}"/>
              </a:ext>
            </a:extLst>
          </p:cNvPr>
          <p:cNvSpPr txBox="1"/>
          <p:nvPr/>
        </p:nvSpPr>
        <p:spPr>
          <a:xfrm>
            <a:off x="4422488" y="1979199"/>
            <a:ext cx="1861017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8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4441C94-E58C-AA04-EC98-58CB3B43E853}"/>
              </a:ext>
            </a:extLst>
          </p:cNvPr>
          <p:cNvSpPr txBox="1"/>
          <p:nvPr/>
        </p:nvSpPr>
        <p:spPr>
          <a:xfrm>
            <a:off x="6400264" y="3826790"/>
            <a:ext cx="1856396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8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F46A657-DA6F-3DE6-44B9-8DD53C28C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Question:</a:t>
            </a:r>
            <a:r>
              <a:rPr lang="en-US" dirty="0"/>
              <a:t> How much memory does this K, V cache require?</a:t>
            </a: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358AF8BE-6233-1F83-4FB3-6AEA5B0A1AA6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134</a:t>
            </a:fld>
            <a:endParaRPr spc="-11" dirty="0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3159FACB-69D5-3980-ED76-67E44C0A192B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776A37-CC39-D293-727D-418ACA7D1B8A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776A37-CC39-D293-727D-418ACA7D1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bject 2">
            <a:extLst>
              <a:ext uri="{FF2B5EF4-FFF2-40B4-BE49-F238E27FC236}">
                <a16:creationId xmlns:a16="http://schemas.microsoft.com/office/drawing/2014/main" id="{B029D299-13DB-E6BC-EE8F-990A4E21C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5078E9-317F-E017-BDAB-329E8E2B2EF6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7533107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B14F-042B-645C-65F4-8338B654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F6EF6-A3F0-CBFA-F7BC-EE1CE87E9B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This is a very generic Transformer! </a:t>
            </a:r>
          </a:p>
          <a:p>
            <a:r>
              <a:rPr lang="en-US" sz="1800" dirty="0"/>
              <a:t>We will implement this in HW5 to build a simple Transformer Language Model!!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1800" b="1" dirty="0"/>
              <a:t>Next: </a:t>
            </a:r>
          </a:p>
          <a:p>
            <a:pPr lvl="1"/>
            <a:r>
              <a:rPr lang="en-US" sz="1800" dirty="0"/>
              <a:t>Architectural variants </a:t>
            </a:r>
          </a:p>
          <a:p>
            <a:pPr lvl="1"/>
            <a:r>
              <a:rPr lang="en-US" sz="1800" dirty="0"/>
              <a:t>Efficiency issues. </a:t>
            </a:r>
          </a:p>
          <a:p>
            <a:pPr lvl="1"/>
            <a:r>
              <a:rPr lang="en-US" sz="1800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395010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 dirty="0"/>
              <a:t>Transformer Architectural Variants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ãTransformerãçåçæå°çµæ">
            <a:extLst>
              <a:ext uri="{FF2B5EF4-FFF2-40B4-BE49-F238E27FC236}">
                <a16:creationId xmlns:a16="http://schemas.microsoft.com/office/drawing/2014/main" id="{EFB0D17E-1792-3178-2F01-8EBE1AB26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8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1249" y="1379837"/>
            <a:ext cx="5118138" cy="27182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spc="-20" dirty="0"/>
              <a:t>Encoder-</a:t>
            </a:r>
            <a:r>
              <a:rPr spc="-5" dirty="0"/>
              <a:t>decoder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DB0A4-FA34-64BA-9EDF-8BD4DB022E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683357" cy="3077573"/>
          </a:xfrm>
        </p:spPr>
        <p:txBody>
          <a:bodyPr/>
          <a:lstStyle/>
          <a:p>
            <a:pPr marL="188585" marR="13862" indent="-171546">
              <a:lnSpc>
                <a:spcPts val="2342"/>
              </a:lnSpc>
              <a:spcBef>
                <a:spcPts val="271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It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possible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have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two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stacks </a:t>
            </a:r>
            <a:r>
              <a:rPr lang="en-US" sz="1600" dirty="0">
                <a:latin typeface="Calibri"/>
                <a:cs typeface="Calibri"/>
              </a:rPr>
              <a:t>of</a:t>
            </a:r>
            <a:r>
              <a:rPr lang="en-US" sz="1600" spc="-6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transformer</a:t>
            </a:r>
            <a:r>
              <a:rPr lang="en-US" sz="1600" spc="-59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layers</a:t>
            </a:r>
            <a:endParaRPr lang="en-US" sz="1600" dirty="0">
              <a:latin typeface="Calibri"/>
              <a:cs typeface="Calibri"/>
            </a:endParaRPr>
          </a:p>
          <a:p>
            <a:pPr marL="188585" indent="-171546">
              <a:spcBef>
                <a:spcPts val="530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encoder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as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we’ve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spc="-9" dirty="0">
                <a:latin typeface="Calibri"/>
                <a:cs typeface="Calibri"/>
              </a:rPr>
              <a:t>seen</a:t>
            </a:r>
            <a:endParaRPr lang="en-US" sz="1600" dirty="0">
              <a:latin typeface="Calibri"/>
              <a:cs typeface="Calibri"/>
            </a:endParaRPr>
          </a:p>
          <a:p>
            <a:pPr marL="188585" marR="443016" indent="-171546">
              <a:lnSpc>
                <a:spcPts val="2342"/>
              </a:lnSpc>
              <a:spcBef>
                <a:spcPts val="791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can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also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add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decoder </a:t>
            </a:r>
            <a:r>
              <a:rPr lang="en-US" sz="1600" dirty="0">
                <a:latin typeface="Calibri"/>
                <a:cs typeface="Calibri"/>
              </a:rPr>
              <a:t>layer</a:t>
            </a:r>
            <a:r>
              <a:rPr lang="en-US" sz="1600" spc="-32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that</a:t>
            </a:r>
            <a:r>
              <a:rPr lang="en-US" sz="1600" spc="-3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3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identical</a:t>
            </a:r>
            <a:r>
              <a:rPr lang="en-US" sz="1600" spc="-3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30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the </a:t>
            </a:r>
            <a:r>
              <a:rPr lang="en-US" sz="1600" dirty="0">
                <a:latin typeface="Calibri"/>
                <a:cs typeface="Calibri"/>
              </a:rPr>
              <a:t>encoder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but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give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it</a:t>
            </a:r>
            <a:r>
              <a:rPr lang="en-US" sz="1600" spc="-11" dirty="0">
                <a:latin typeface="Calibri"/>
                <a:cs typeface="Calibri"/>
              </a:rPr>
              <a:t> the </a:t>
            </a:r>
            <a:r>
              <a:rPr lang="en-US" sz="1600" dirty="0">
                <a:latin typeface="Calibri"/>
                <a:cs typeface="Calibri"/>
              </a:rPr>
              <a:t>ability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also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attend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23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the </a:t>
            </a:r>
            <a:r>
              <a:rPr lang="en-US" sz="1600" spc="-5" dirty="0">
                <a:latin typeface="Calibri"/>
                <a:cs typeface="Calibri"/>
              </a:rPr>
              <a:t>input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654278" y="4852072"/>
            <a:ext cx="5469842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dirty="0">
                <a:latin typeface="Calibri"/>
                <a:cs typeface="Calibri"/>
              </a:rPr>
              <a:t>Fig</a:t>
            </a:r>
            <a:r>
              <a:rPr sz="1342" spc="-18" dirty="0">
                <a:latin typeface="Calibri"/>
                <a:cs typeface="Calibri"/>
              </a:rPr>
              <a:t> </a:t>
            </a:r>
            <a:r>
              <a:rPr sz="1342" dirty="0">
                <a:latin typeface="Calibri"/>
                <a:cs typeface="Calibri"/>
              </a:rPr>
              <a:t>from:</a:t>
            </a:r>
            <a:r>
              <a:rPr sz="1342" spc="-14" dirty="0">
                <a:latin typeface="Calibri"/>
                <a:cs typeface="Calibri"/>
              </a:rPr>
              <a:t> </a:t>
            </a:r>
            <a:r>
              <a:rPr sz="1342" spc="-5" dirty="0">
                <a:latin typeface="Calibri"/>
                <a:cs typeface="Calibri"/>
              </a:rPr>
              <a:t>https://lena-voita.github.io/nlp_course/seq2seq_and_attention.html</a:t>
            </a:r>
            <a:endParaRPr sz="134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9155" y="4811638"/>
            <a:ext cx="127649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spc="-11" dirty="0">
                <a:solidFill>
                  <a:srgbClr val="888888"/>
                </a:solidFill>
                <a:latin typeface="Calibri"/>
                <a:cs typeface="Calibri"/>
              </a:rPr>
              <a:t>77</a:t>
            </a:r>
            <a:endParaRPr sz="88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4753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Encoder-decoder</a:t>
            </a:r>
            <a:r>
              <a:rPr spc="-34" dirty="0"/>
              <a:t> </a:t>
            </a:r>
            <a:r>
              <a:rPr spc="-4" dirty="0"/>
              <a:t>models</a:t>
            </a:r>
            <a:endParaRPr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7C3309A-54F6-FE4B-BABD-FC9424AE44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spc="-4" dirty="0">
                <a:latin typeface="Calibri"/>
                <a:cs typeface="Calibri"/>
              </a:rPr>
              <a:t>Encoder</a:t>
            </a:r>
            <a:r>
              <a:rPr lang="en-US" sz="1600" dirty="0">
                <a:latin typeface="Calibri"/>
                <a:cs typeface="Calibri"/>
              </a:rPr>
              <a:t> =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read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or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encode</a:t>
            </a:r>
            <a:r>
              <a:rPr lang="en-US" sz="1600" dirty="0">
                <a:latin typeface="Calibri"/>
                <a:cs typeface="Calibri"/>
              </a:rPr>
              <a:t> the input,</a:t>
            </a:r>
            <a:r>
              <a:rPr lang="en-US" sz="1600" spc="-4" dirty="0">
                <a:latin typeface="Calibri"/>
                <a:cs typeface="Calibri"/>
              </a:rPr>
              <a:t> </a:t>
            </a:r>
          </a:p>
          <a:p>
            <a:r>
              <a:rPr lang="en-US" sz="1600" spc="-4" dirty="0">
                <a:latin typeface="Calibri"/>
                <a:cs typeface="Calibri"/>
              </a:rPr>
              <a:t>Decoder</a:t>
            </a:r>
            <a:r>
              <a:rPr lang="en-US" sz="1600" dirty="0">
                <a:latin typeface="Calibri"/>
                <a:cs typeface="Calibri"/>
              </a:rPr>
              <a:t> =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generate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or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decode</a:t>
            </a:r>
            <a:r>
              <a:rPr lang="en-US" sz="1600" dirty="0">
                <a:latin typeface="Calibri"/>
                <a:cs typeface="Calibri"/>
              </a:rPr>
              <a:t> the </a:t>
            </a:r>
            <a:r>
              <a:rPr lang="en-US" sz="1600" spc="-4" dirty="0">
                <a:latin typeface="Calibri"/>
                <a:cs typeface="Calibri"/>
              </a:rPr>
              <a:t>output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072310" y="2467388"/>
            <a:ext cx="1744504" cy="958621"/>
          </a:xfrm>
          <a:prstGeom prst="rect">
            <a:avLst/>
          </a:prstGeom>
          <a:ln w="57150">
            <a:solidFill>
              <a:srgbClr val="32538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088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50" spc="-4" dirty="0">
                <a:latin typeface="Calibri"/>
                <a:cs typeface="Calibri"/>
              </a:rPr>
              <a:t>Encoder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0723" y="2467389"/>
            <a:ext cx="1744504" cy="962025"/>
          </a:xfrm>
          <a:custGeom>
            <a:avLst/>
            <a:gdLst/>
            <a:ahLst/>
            <a:cxnLst/>
            <a:rect l="l" t="t" r="r" b="b"/>
            <a:pathLst>
              <a:path w="2326004" h="1282700">
                <a:moveTo>
                  <a:pt x="0" y="0"/>
                </a:moveTo>
                <a:lnTo>
                  <a:pt x="2325756" y="0"/>
                </a:lnTo>
                <a:lnTo>
                  <a:pt x="2325756" y="1282147"/>
                </a:lnTo>
                <a:lnTo>
                  <a:pt x="0" y="1282147"/>
                </a:lnTo>
                <a:lnTo>
                  <a:pt x="0" y="0"/>
                </a:lnTo>
                <a:close/>
              </a:path>
            </a:pathLst>
          </a:custGeom>
          <a:ln w="57149">
            <a:solidFill>
              <a:srgbClr val="32538F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" name="object 7"/>
          <p:cNvGrpSpPr/>
          <p:nvPr/>
        </p:nvGrpSpPr>
        <p:grpSpPr>
          <a:xfrm>
            <a:off x="3816575" y="2079762"/>
            <a:ext cx="2551271" cy="1780699"/>
            <a:chOff x="5088766" y="2773016"/>
            <a:chExt cx="3401695" cy="2374265"/>
          </a:xfrm>
        </p:grpSpPr>
        <p:sp>
          <p:nvSpPr>
            <p:cNvPr id="8" name="object 8"/>
            <p:cNvSpPr/>
            <p:nvPr/>
          </p:nvSpPr>
          <p:spPr>
            <a:xfrm>
              <a:off x="5117341" y="3930925"/>
              <a:ext cx="1228725" cy="0"/>
            </a:xfrm>
            <a:custGeom>
              <a:avLst/>
              <a:gdLst/>
              <a:ahLst/>
              <a:cxnLst/>
              <a:rect l="l" t="t" r="r" b="b"/>
              <a:pathLst>
                <a:path w="1228725">
                  <a:moveTo>
                    <a:pt x="0" y="0"/>
                  </a:moveTo>
                  <a:lnTo>
                    <a:pt x="0" y="0"/>
                  </a:lnTo>
                  <a:lnTo>
                    <a:pt x="1177197" y="0"/>
                  </a:lnTo>
                  <a:lnTo>
                    <a:pt x="1228380" y="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1" y="476871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68555" y="4595188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1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162801" y="4775336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078155" y="4601811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1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755835" y="476871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671189" y="4595188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0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405190" y="476871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320545" y="4595188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4" y="0"/>
                  </a:moveTo>
                  <a:lnTo>
                    <a:pt x="0" y="169291"/>
                  </a:lnTo>
                  <a:lnTo>
                    <a:pt x="169289" y="169291"/>
                  </a:lnTo>
                  <a:lnTo>
                    <a:pt x="8464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553201" y="294654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68555" y="2773016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4">
                  <a:moveTo>
                    <a:pt x="84645" y="0"/>
                  </a:moveTo>
                  <a:lnTo>
                    <a:pt x="0" y="169290"/>
                  </a:lnTo>
                  <a:lnTo>
                    <a:pt x="169291" y="169290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62801" y="2953164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078155" y="2779640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4">
                  <a:moveTo>
                    <a:pt x="84645" y="0"/>
                  </a:moveTo>
                  <a:lnTo>
                    <a:pt x="0" y="169290"/>
                  </a:lnTo>
                  <a:lnTo>
                    <a:pt x="169291" y="169290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755835" y="294654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71189" y="2773016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4">
                  <a:moveTo>
                    <a:pt x="84645" y="0"/>
                  </a:moveTo>
                  <a:lnTo>
                    <a:pt x="0" y="169290"/>
                  </a:lnTo>
                  <a:lnTo>
                    <a:pt x="169290" y="169290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405190" y="294654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20545" y="2773016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4">
                  <a:moveTo>
                    <a:pt x="84644" y="0"/>
                  </a:moveTo>
                  <a:lnTo>
                    <a:pt x="0" y="169290"/>
                  </a:lnTo>
                  <a:lnTo>
                    <a:pt x="169289" y="169290"/>
                  </a:lnTo>
                  <a:lnTo>
                    <a:pt x="8464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210092" y="3429000"/>
            <a:ext cx="127159" cy="387668"/>
            <a:chOff x="2946789" y="4572000"/>
            <a:chExt cx="169545" cy="516890"/>
          </a:xfrm>
        </p:grpSpPr>
        <p:sp>
          <p:nvSpPr>
            <p:cNvPr id="26" name="object 26"/>
            <p:cNvSpPr/>
            <p:nvPr/>
          </p:nvSpPr>
          <p:spPr>
            <a:xfrm>
              <a:off x="3031435" y="4745524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946789" y="4572000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4" h="169545">
                  <a:moveTo>
                    <a:pt x="84645" y="0"/>
                  </a:moveTo>
                  <a:lnTo>
                    <a:pt x="0" y="169291"/>
                  </a:lnTo>
                  <a:lnTo>
                    <a:pt x="169291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667292" y="3429000"/>
            <a:ext cx="127159" cy="387668"/>
            <a:chOff x="3556389" y="4572000"/>
            <a:chExt cx="169545" cy="516890"/>
          </a:xfrm>
        </p:grpSpPr>
        <p:sp>
          <p:nvSpPr>
            <p:cNvPr id="29" name="object 29"/>
            <p:cNvSpPr/>
            <p:nvPr/>
          </p:nvSpPr>
          <p:spPr>
            <a:xfrm>
              <a:off x="3641035" y="4745524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56389" y="4572000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0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079767" y="3429000"/>
            <a:ext cx="127159" cy="387668"/>
            <a:chOff x="4106355" y="4572000"/>
            <a:chExt cx="169545" cy="516890"/>
          </a:xfrm>
        </p:grpSpPr>
        <p:sp>
          <p:nvSpPr>
            <p:cNvPr id="32" name="object 32"/>
            <p:cNvSpPr/>
            <p:nvPr/>
          </p:nvSpPr>
          <p:spPr>
            <a:xfrm>
              <a:off x="4191001" y="4745524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106355" y="4572000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0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544421" y="3428998"/>
            <a:ext cx="127159" cy="387668"/>
            <a:chOff x="4725894" y="4571998"/>
            <a:chExt cx="169545" cy="516890"/>
          </a:xfrm>
        </p:grpSpPr>
        <p:sp>
          <p:nvSpPr>
            <p:cNvPr id="35" name="object 35"/>
            <p:cNvSpPr/>
            <p:nvPr/>
          </p:nvSpPr>
          <p:spPr>
            <a:xfrm>
              <a:off x="4810540" y="474552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725894" y="4571998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0"/>
                  </a:lnTo>
                  <a:lnTo>
                    <a:pt x="169290" y="169290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14308" y="3884049"/>
            <a:ext cx="26314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79584" algn="l"/>
                <a:tab pos="908209" algn="l"/>
                <a:tab pos="1402556" algn="l"/>
              </a:tabLst>
            </a:pPr>
            <a:r>
              <a:rPr sz="1350" spc="-4" dirty="0">
                <a:latin typeface="Calibri"/>
                <a:cs typeface="Calibri"/>
              </a:rPr>
              <a:t>&lt;</a:t>
            </a:r>
            <a:r>
              <a:rPr sz="1350" dirty="0">
                <a:latin typeface="Calibri"/>
                <a:cs typeface="Calibri"/>
              </a:rPr>
              <a:t>s&gt;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071108" y="3853707"/>
            <a:ext cx="109775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539591" algn="l"/>
                <a:tab pos="981075" algn="l"/>
              </a:tabLst>
            </a:pPr>
            <a:r>
              <a:rPr sz="1350" dirty="0">
                <a:latin typeface="Calibri"/>
                <a:cs typeface="Calibri"/>
              </a:rPr>
              <a:t>The	</a:t>
            </a:r>
            <a:r>
              <a:rPr sz="1350" spc="-11" dirty="0">
                <a:latin typeface="Calibri"/>
                <a:cs typeface="Calibri"/>
              </a:rPr>
              <a:t>c</a:t>
            </a:r>
            <a:r>
              <a:rPr sz="1350" spc="-1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	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59568" y="3853707"/>
            <a:ext cx="3228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cu</a:t>
            </a:r>
            <a:r>
              <a:rPr sz="1350" spc="-1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5DD8FD-87F6-1540-6BD6-9C383B002171}"/>
              </a:ext>
            </a:extLst>
          </p:cNvPr>
          <p:cNvSpPr txBox="1"/>
          <p:nvPr/>
        </p:nvSpPr>
        <p:spPr>
          <a:xfrm>
            <a:off x="5213018" y="2799760"/>
            <a:ext cx="794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-8" dirty="0">
                <a:latin typeface="Calibri"/>
                <a:cs typeface="Calibri"/>
              </a:rPr>
              <a:t>Decoder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A68A61-7B59-1FA9-2CB5-E5F19006BE10}"/>
              </a:ext>
            </a:extLst>
          </p:cNvPr>
          <p:cNvSpPr txBox="1"/>
          <p:nvPr/>
        </p:nvSpPr>
        <p:spPr>
          <a:xfrm>
            <a:off x="4739267" y="1807253"/>
            <a:ext cx="37864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B0282722-48C2-DC6F-3674-13A6BC22BF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8408" y="2828664"/>
            <a:ext cx="1804287" cy="30648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394DC3B-1F7A-62EF-2E98-22A73FFCC49A}"/>
              </a:ext>
            </a:extLst>
          </p:cNvPr>
          <p:cNvSpPr txBox="1"/>
          <p:nvPr/>
        </p:nvSpPr>
        <p:spPr>
          <a:xfrm>
            <a:off x="5107124" y="1797826"/>
            <a:ext cx="493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chat</a:t>
            </a: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18B239F4-E26A-84CA-6245-132FCDEEFACF}"/>
              </a:ext>
            </a:extLst>
          </p:cNvPr>
          <p:cNvSpPr txBox="1"/>
          <p:nvPr/>
        </p:nvSpPr>
        <p:spPr>
          <a:xfrm>
            <a:off x="5660199" y="3895391"/>
            <a:ext cx="351843" cy="2190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79584" algn="l"/>
                <a:tab pos="908209" algn="l"/>
                <a:tab pos="1402556" algn="l"/>
              </a:tabLst>
            </a:pPr>
            <a:r>
              <a:rPr sz="1350" dirty="0">
                <a:solidFill>
                  <a:srgbClr val="7030A0"/>
                </a:solidFill>
                <a:latin typeface="Calibri"/>
                <a:cs typeface="Calibri"/>
              </a:rPr>
              <a:t>ch</a:t>
            </a:r>
            <a:r>
              <a:rPr sz="1350" spc="-15" dirty="0">
                <a:solidFill>
                  <a:srgbClr val="7030A0"/>
                </a:solidFill>
                <a:latin typeface="Calibri"/>
                <a:cs typeface="Calibri"/>
              </a:rPr>
              <a:t>a</a:t>
            </a:r>
            <a:r>
              <a:rPr sz="1350" dirty="0">
                <a:solidFill>
                  <a:srgbClr val="7030A0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42" name="object 37">
            <a:extLst>
              <a:ext uri="{FF2B5EF4-FFF2-40B4-BE49-F238E27FC236}">
                <a16:creationId xmlns:a16="http://schemas.microsoft.com/office/drawing/2014/main" id="{681C3CAF-85ED-91BF-7D45-D64D8019B78C}"/>
              </a:ext>
            </a:extLst>
          </p:cNvPr>
          <p:cNvSpPr txBox="1"/>
          <p:nvPr/>
        </p:nvSpPr>
        <p:spPr>
          <a:xfrm>
            <a:off x="6208674" y="3893301"/>
            <a:ext cx="31655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79584" algn="l"/>
                <a:tab pos="908209" algn="l"/>
                <a:tab pos="1402556" algn="l"/>
              </a:tabLst>
            </a:pPr>
            <a:r>
              <a:rPr sz="1350" dirty="0" err="1">
                <a:solidFill>
                  <a:srgbClr val="7030A0"/>
                </a:solidFill>
                <a:latin typeface="Calibri"/>
                <a:cs typeface="Calibri"/>
              </a:rPr>
              <a:t>e</a:t>
            </a:r>
            <a:r>
              <a:rPr sz="1350" spc="-19" dirty="0" err="1">
                <a:solidFill>
                  <a:srgbClr val="7030A0"/>
                </a:solidFill>
                <a:latin typeface="Calibri"/>
                <a:cs typeface="Calibri"/>
              </a:rPr>
              <a:t>s</a:t>
            </a:r>
            <a:r>
              <a:rPr sz="1350" dirty="0" err="1">
                <a:solidFill>
                  <a:srgbClr val="7030A0"/>
                </a:solidFill>
                <a:latin typeface="Calibri"/>
                <a:cs typeface="Calibri"/>
              </a:rPr>
              <a:t>t</a:t>
            </a:r>
            <a:endParaRPr sz="1350" dirty="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18CF24-C657-B094-4004-3F46FB16B9A8}"/>
              </a:ext>
            </a:extLst>
          </p:cNvPr>
          <p:cNvSpPr txBox="1"/>
          <p:nvPr/>
        </p:nvSpPr>
        <p:spPr>
          <a:xfrm>
            <a:off x="5998232" y="1815439"/>
            <a:ext cx="712423" cy="30008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mignon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CA9A9-ECEB-EDD5-BF45-EFF8CABB6A4E}"/>
              </a:ext>
            </a:extLst>
          </p:cNvPr>
          <p:cNvSpPr txBox="1"/>
          <p:nvPr/>
        </p:nvSpPr>
        <p:spPr>
          <a:xfrm>
            <a:off x="5564119" y="1805930"/>
            <a:ext cx="49378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</a:t>
            </a:r>
            <a:endParaRPr lang="en-US" sz="135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C5519E9D-785D-7630-E2B5-ED04D58852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80710" y="2838091"/>
            <a:ext cx="1804287" cy="30648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37">
            <a:extLst>
              <a:ext uri="{FF2B5EF4-FFF2-40B4-BE49-F238E27FC236}">
                <a16:creationId xmlns:a16="http://schemas.microsoft.com/office/drawing/2014/main" id="{5BF9F96F-923C-B4A2-C32F-F684FB4F9A0B}"/>
              </a:ext>
            </a:extLst>
          </p:cNvPr>
          <p:cNvSpPr txBox="1"/>
          <p:nvPr/>
        </p:nvSpPr>
        <p:spPr>
          <a:xfrm>
            <a:off x="5279253" y="3893659"/>
            <a:ext cx="259606" cy="22093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79584" algn="l"/>
                <a:tab pos="908209" algn="l"/>
                <a:tab pos="1402556" algn="l"/>
              </a:tabLst>
            </a:pPr>
            <a:r>
              <a:rPr sz="1350" dirty="0">
                <a:solidFill>
                  <a:srgbClr val="7030A0"/>
                </a:solidFill>
                <a:latin typeface="Calibri"/>
                <a:cs typeface="Calibri"/>
              </a:rPr>
              <a:t>Le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25A4826-92C5-BEBA-BBD1-FF04BDF418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4071" y="2844467"/>
            <a:ext cx="1804287" cy="30648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9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0" grpId="0"/>
      <p:bldP spid="41" grpId="0"/>
      <p:bldP spid="42" grpId="0"/>
      <p:bldP spid="43" grpId="0"/>
      <p:bldP spid="46" grpId="0"/>
      <p:bldP spid="5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90353"/>
            <a:ext cx="8085415" cy="3077573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 built with </a:t>
            </a:r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modules.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517617"/>
            <a:ext cx="6381372" cy="3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LMs assign a probability to every sentence (or any string of words).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225840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C12C56-938E-166B-B3D6-2DB5EB5C6681}"/>
              </a:ext>
            </a:extLst>
          </p:cNvPr>
          <p:cNvSpPr txBox="1"/>
          <p:nvPr/>
        </p:nvSpPr>
        <p:spPr>
          <a:xfrm>
            <a:off x="1742368" y="3219053"/>
            <a:ext cx="5659264" cy="1039293"/>
          </a:xfrm>
          <a:prstGeom prst="rect">
            <a:avLst/>
          </a:prstGeom>
        </p:spPr>
        <p:txBody>
          <a:bodyPr vert="horz" wrap="square" lIns="0" tIns="147227" rIns="0" bIns="0" rtlCol="0">
            <a:spAutoFit/>
          </a:bodyPr>
          <a:lstStyle/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sz="1600" b="1" spc="-82" dirty="0">
                <a:latin typeface="Verdana"/>
                <a:cs typeface="Verdana"/>
              </a:rPr>
              <a:t>P</a:t>
            </a:r>
            <a:r>
              <a:rPr sz="1600" spc="-82" dirty="0">
                <a:latin typeface="Verdana"/>
                <a:cs typeface="Verdana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 EOS”</a:t>
            </a:r>
            <a:r>
              <a:rPr lang="en-US" sz="1600" spc="-149" dirty="0">
                <a:latin typeface="Verdana"/>
                <a:cs typeface="Verdana"/>
              </a:rPr>
              <a:t>)</a:t>
            </a:r>
            <a:r>
              <a:rPr sz="1600" spc="-193" dirty="0">
                <a:latin typeface="Verdana"/>
                <a:cs typeface="Verdana"/>
              </a:rPr>
              <a:t> </a:t>
            </a:r>
            <a:r>
              <a:rPr sz="1600" spc="-453" dirty="0">
                <a:latin typeface="Verdana"/>
                <a:cs typeface="Verdana"/>
              </a:rPr>
              <a:t>=</a:t>
            </a:r>
            <a:r>
              <a:rPr sz="1600" spc="-193" dirty="0">
                <a:latin typeface="Verdana"/>
                <a:cs typeface="Verdana"/>
              </a:rPr>
              <a:t> </a:t>
            </a:r>
            <a:r>
              <a:rPr sz="1600" spc="-7" dirty="0">
                <a:latin typeface="Cambria Math"/>
                <a:cs typeface="Cambria Math"/>
              </a:rPr>
              <a:t>1</a:t>
            </a:r>
            <a:r>
              <a:rPr lang="en-US" sz="1600" spc="-7" dirty="0">
                <a:latin typeface="Cambria Math"/>
                <a:cs typeface="Cambria Math"/>
              </a:rPr>
              <a:t>0</a:t>
            </a:r>
            <a:r>
              <a:rPr lang="en-US" sz="1800" spc="45" baseline="29629" dirty="0">
                <a:latin typeface="Cambria Math"/>
                <a:cs typeface="Cambria Math"/>
              </a:rPr>
              <a:t>-5</a:t>
            </a:r>
            <a:endParaRPr sz="2000" dirty="0">
              <a:latin typeface="Cambria Math"/>
              <a:cs typeface="Cambria Math"/>
            </a:endParaRPr>
          </a:p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lang="en-US" sz="1600" b="1" spc="-82" dirty="0">
                <a:latin typeface="Verdana"/>
                <a:cs typeface="Verdana"/>
              </a:rPr>
              <a:t>P</a:t>
            </a:r>
            <a:r>
              <a:rPr lang="en-US" sz="1600" spc="-82" dirty="0">
                <a:latin typeface="Verdana"/>
                <a:cs typeface="Verdana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 EOS” </a:t>
            </a:r>
            <a:r>
              <a:rPr lang="en-US" sz="1600" spc="-149" dirty="0">
                <a:latin typeface="Verdana"/>
                <a:cs typeface="Verdana"/>
              </a:rPr>
              <a:t>)</a:t>
            </a:r>
            <a:r>
              <a:rPr lang="en-US" sz="1600" spc="-193" dirty="0">
                <a:latin typeface="Verdana"/>
                <a:cs typeface="Verdana"/>
              </a:rPr>
              <a:t> </a:t>
            </a:r>
            <a:r>
              <a:rPr lang="en-US" sz="1600" spc="-453" dirty="0">
                <a:latin typeface="Verdana"/>
                <a:cs typeface="Verdana"/>
              </a:rPr>
              <a:t>=</a:t>
            </a:r>
            <a:r>
              <a:rPr lang="en-US" sz="1600" spc="-193" dirty="0">
                <a:latin typeface="Verdana"/>
                <a:cs typeface="Verdana"/>
              </a:rPr>
              <a:t> </a:t>
            </a:r>
            <a:r>
              <a:rPr lang="en-US" sz="1600" spc="-7" dirty="0">
                <a:latin typeface="Cambria Math"/>
                <a:cs typeface="Cambria Math"/>
              </a:rPr>
              <a:t>10</a:t>
            </a:r>
            <a:r>
              <a:rPr lang="en-US" sz="1800" spc="45" baseline="29629" dirty="0">
                <a:latin typeface="Cambria Math"/>
                <a:cs typeface="Cambria Math"/>
              </a:rPr>
              <a:t>-15</a:t>
            </a:r>
            <a:endParaRPr lang="en-US" sz="1800" baseline="29629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552521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</a:t>
            </a:r>
            <a:r>
              <a:rPr lang="en-US" sz="1800" dirty="0">
                <a:latin typeface="Corbel" panose="020B0503020204020204" pitchFamily="34" charset="0"/>
              </a:rPr>
              <a:t>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attends to both sides. 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8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A341FA4-A9B4-0C9E-E472-7306C1FB4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8" t="66881" r="54830"/>
          <a:stretch/>
        </p:blipFill>
        <p:spPr>
          <a:xfrm>
            <a:off x="795352" y="2347094"/>
            <a:ext cx="3597520" cy="156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B11AC-44A2-2559-0BA9-FBBBAB4C784C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641F52-55DC-8DCD-3E04-770782C1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9B2EA8F-D838-B21C-8EFB-3A61A37B1BEE}"/>
              </a:ext>
            </a:extLst>
          </p:cNvPr>
          <p:cNvCxnSpPr>
            <a:cxnSpLocks/>
          </p:cNvCxnSpPr>
          <p:nvPr/>
        </p:nvCxnSpPr>
        <p:spPr>
          <a:xfrm>
            <a:off x="3826276" y="3036163"/>
            <a:ext cx="2503503" cy="221942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586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7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EF3CA6D2-B0BD-FEB4-5AD1-BEA6223C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18984" r="20638" b="38891"/>
          <a:stretch/>
        </p:blipFill>
        <p:spPr>
          <a:xfrm>
            <a:off x="311700" y="2305494"/>
            <a:ext cx="4350520" cy="1859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7BFB2-E14B-CC1F-EBDE-B1A9D60B9F8F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33D072B-0B8B-B6C7-2C1E-D16EB087D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04760F3F-52B5-288B-786A-98FFAAC3CDA2}"/>
              </a:ext>
            </a:extLst>
          </p:cNvPr>
          <p:cNvCxnSpPr>
            <a:cxnSpLocks/>
          </p:cNvCxnSpPr>
          <p:nvPr/>
        </p:nvCxnSpPr>
        <p:spPr>
          <a:xfrm flipV="1">
            <a:off x="4390218" y="2305494"/>
            <a:ext cx="3129168" cy="929656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706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previous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b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own generations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6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4212318E-E76D-12DB-985F-1EE0067CA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83" t="68414" r="9230"/>
          <a:stretch/>
        </p:blipFill>
        <p:spPr>
          <a:xfrm>
            <a:off x="1890944" y="2308193"/>
            <a:ext cx="2994821" cy="1335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296AC-CC23-6FFA-3FC5-AAB31F91D417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1BDEA9F-2D20-749E-B9F2-14C69E64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pic>
        <p:nvPicPr>
          <p:cNvPr id="12" name="object 7">
            <a:extLst>
              <a:ext uri="{FF2B5EF4-FFF2-40B4-BE49-F238E27FC236}">
                <a16:creationId xmlns:a16="http://schemas.microsoft.com/office/drawing/2014/main" id="{2A4E2DD7-21E6-B391-BC5F-7F64F5F2D99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003" y="3245055"/>
            <a:ext cx="1455059" cy="1384723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2C59992-1228-03D4-A8DA-5B0F2400118B}"/>
              </a:ext>
            </a:extLst>
          </p:cNvPr>
          <p:cNvCxnSpPr>
            <a:cxnSpLocks/>
          </p:cNvCxnSpPr>
          <p:nvPr/>
        </p:nvCxnSpPr>
        <p:spPr>
          <a:xfrm>
            <a:off x="5057647" y="3045041"/>
            <a:ext cx="2497250" cy="106532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900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447DC67-A668-3CBB-9057-A1F73B83E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latin typeface="Corbel" panose="020B0503020204020204" pitchFamily="34" charset="0"/>
              </a:rPr>
              <a:t>At any step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sz="1800" dirty="0">
                <a:latin typeface="Corbel" panose="020B0503020204020204" pitchFamily="34" charset="0"/>
              </a:rPr>
              <a:t>, it attends to 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sz="1800" dirty="0">
                <a:latin typeface="Corbel" panose="020B0503020204020204" pitchFamily="34" charset="0"/>
              </a:rPr>
              <a:t>as well as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own generations </a:t>
            </a:r>
          </a:p>
          <a:p>
            <a:pPr marL="0" indent="0">
              <a:buNone/>
            </a:pPr>
            <a:endParaRPr lang="en-US" sz="1800" dirty="0"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At any step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sz="1800" dirty="0">
                <a:latin typeface="Corbel" panose="020B0503020204020204" pitchFamily="34" charset="0"/>
              </a:rPr>
              <a:t>, </a:t>
            </a:r>
            <a:r>
              <a:rPr lang="en-US" sz="1800" b="1" dirty="0">
                <a:latin typeface="Corbel" panose="020B0503020204020204" pitchFamily="34" charset="0"/>
              </a:rPr>
              <a:t>re-use</a:t>
            </a:r>
            <a:r>
              <a:rPr lang="en-US" sz="1800" dirty="0">
                <a:latin typeface="Corbel" panose="020B0503020204020204" pitchFamily="34" charset="0"/>
              </a:rPr>
              <a:t> 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latin typeface="Corbel" panose="020B0503020204020204" pitchFamily="34" charset="0"/>
              </a:rPr>
              <a:t> </a:t>
            </a:r>
          </a:p>
          <a:p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sz="1800" dirty="0">
                <a:latin typeface="Corbel" panose="020B0503020204020204" pitchFamily="34" charset="0"/>
              </a:rPr>
              <a:t> is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linear</a:t>
            </a:r>
            <a:r>
              <a:rPr lang="en-US" sz="1800" dirty="0">
                <a:latin typeface="Corbel" panose="020B0503020204020204" pitchFamily="34" charset="0"/>
              </a:rPr>
              <a:t>,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instead of quadratic.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0F4CE-718A-3DAE-5A48-33516E0C5718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58489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Source data (large!):</a:t>
                </a:r>
              </a:p>
              <a:p>
                <a:pPr lvl="1"/>
                <a:r>
                  <a:rPr lang="en-US" dirty="0"/>
                  <a:t>The references for a Wikipedia article.</a:t>
                </a:r>
              </a:p>
              <a:p>
                <a:pPr lvl="1"/>
                <a:r>
                  <a:rPr lang="en-US" sz="1600" dirty="0"/>
                  <a:t>Web search using article section titles, ~ 10 web pages per query.</a:t>
                </a:r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C010F90-BE76-7C26-37E7-4FF4B6F5CD7C}"/>
              </a:ext>
            </a:extLst>
          </p:cNvPr>
          <p:cNvSpPr/>
          <p:nvPr/>
        </p:nvSpPr>
        <p:spPr>
          <a:xfrm>
            <a:off x="3610708" y="2929436"/>
            <a:ext cx="2743200" cy="711200"/>
          </a:xfrm>
          <a:prstGeom prst="wedgeRoundRectCallout">
            <a:avLst>
              <a:gd name="adj1" fmla="val -62428"/>
              <a:gd name="adj2" fmla="val -232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No, self attention is all-to-all and so quadratic.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13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Source data (large!):</a:t>
                </a:r>
              </a:p>
              <a:p>
                <a:pPr lvl="1"/>
                <a:r>
                  <a:rPr lang="en-US" dirty="0"/>
                  <a:t>The references for a Wikipedia article.</a:t>
                </a:r>
              </a:p>
              <a:p>
                <a:pPr lvl="1"/>
                <a:r>
                  <a:rPr lang="en-US" sz="1600" dirty="0"/>
                  <a:t>Web search using article section titles, ~ 10 web pages per query.</a:t>
                </a:r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C010F90-BE76-7C26-37E7-4FF4B6F5CD7C}"/>
                  </a:ext>
                </a:extLst>
              </p:cNvPr>
              <p:cNvSpPr/>
              <p:nvPr/>
            </p:nvSpPr>
            <p:spPr>
              <a:xfrm>
                <a:off x="4124885" y="3281129"/>
                <a:ext cx="2743200" cy="711200"/>
              </a:xfrm>
              <a:prstGeom prst="wedgeRoundRectCallout">
                <a:avLst>
                  <a:gd name="adj1" fmla="val -62428"/>
                  <a:gd name="adj2" fmla="val -23214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No, self attention is all-to-all and so quadratic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.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C010F90-BE76-7C26-37E7-4FF4B6F5C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85" y="3281129"/>
                <a:ext cx="2743200" cy="711200"/>
              </a:xfrm>
              <a:prstGeom prst="wedgeRoundRectCallout">
                <a:avLst>
                  <a:gd name="adj1" fmla="val -62428"/>
                  <a:gd name="adj2" fmla="val -2321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3821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Source data (large!):</a:t>
                </a:r>
              </a:p>
              <a:p>
                <a:pPr lvl="1"/>
                <a:r>
                  <a:rPr lang="en-US" dirty="0"/>
                  <a:t>The references for a Wikipedia article.</a:t>
                </a:r>
              </a:p>
              <a:p>
                <a:pPr lvl="1"/>
                <a:r>
                  <a:rPr lang="en-US" sz="1600" dirty="0"/>
                  <a:t>Web search using article section titles, ~ 10 web pages per query.</a:t>
                </a:r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C010F90-BE76-7C26-37E7-4FF4B6F5CD7C}"/>
                  </a:ext>
                </a:extLst>
              </p:cNvPr>
              <p:cNvSpPr/>
              <p:nvPr/>
            </p:nvSpPr>
            <p:spPr>
              <a:xfrm>
                <a:off x="4124885" y="3281129"/>
                <a:ext cx="2743200" cy="711200"/>
              </a:xfrm>
              <a:prstGeom prst="wedgeRoundRectCallout">
                <a:avLst>
                  <a:gd name="adj1" fmla="val -62428"/>
                  <a:gd name="adj2" fmla="val -23214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No, self attention is all-to-all and so quadratic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.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C010F90-BE76-7C26-37E7-4FF4B6F5C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85" y="3281129"/>
                <a:ext cx="2743200" cy="711200"/>
              </a:xfrm>
              <a:prstGeom prst="wedgeRoundRectCallout">
                <a:avLst>
                  <a:gd name="adj1" fmla="val -62428"/>
                  <a:gd name="adj2" fmla="val -2321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9355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Source data (large!):</a:t>
                </a:r>
              </a:p>
              <a:p>
                <a:pPr lvl="1"/>
                <a:r>
                  <a:rPr lang="en-US" dirty="0"/>
                  <a:t>The references for a Wikipedia article.</a:t>
                </a:r>
              </a:p>
              <a:p>
                <a:pPr lvl="1"/>
                <a:r>
                  <a:rPr lang="en-US" sz="1600" dirty="0"/>
                  <a:t>Web search using article section titles, ~ 10 web pages per query.</a:t>
                </a:r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B368FFF-F380-4B50-62B0-A0A90A754156}"/>
              </a:ext>
            </a:extLst>
          </p:cNvPr>
          <p:cNvSpPr/>
          <p:nvPr/>
        </p:nvSpPr>
        <p:spPr>
          <a:xfrm>
            <a:off x="3200400" y="4038799"/>
            <a:ext cx="2743200" cy="711200"/>
          </a:xfrm>
          <a:prstGeom prst="wedgeRoundRectCallout">
            <a:avLst>
              <a:gd name="adj1" fmla="val -62428"/>
              <a:gd name="adj2" fmla="val -232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No, cross attention is missing.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3454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Source data (large!):</a:t>
                </a:r>
              </a:p>
              <a:p>
                <a:pPr lvl="1"/>
                <a:r>
                  <a:rPr lang="en-US" dirty="0"/>
                  <a:t>The references for a Wikipedia article.</a:t>
                </a:r>
              </a:p>
              <a:p>
                <a:pPr lvl="1"/>
                <a:r>
                  <a:rPr lang="en-US" sz="1600" dirty="0"/>
                  <a:t>Web search using article section titles, ~ 10 web pages per query.</a:t>
                </a:r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B368FFF-F380-4B50-62B0-A0A90A754156}"/>
              </a:ext>
            </a:extLst>
          </p:cNvPr>
          <p:cNvSpPr/>
          <p:nvPr/>
        </p:nvSpPr>
        <p:spPr>
          <a:xfrm>
            <a:off x="4124885" y="3596896"/>
            <a:ext cx="4315730" cy="711200"/>
          </a:xfrm>
          <a:prstGeom prst="wedgeRoundRectCallout">
            <a:avLst>
              <a:gd name="adj1" fmla="val -59350"/>
              <a:gd name="adj2" fmla="val -232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Yes. The three terms are respectively the Encoder self-attention, Decoder self-attention, and Cross attention.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849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nster atomic bomb that was too big to use - BBC Future">
            <a:extLst>
              <a:ext uri="{FF2B5EF4-FFF2-40B4-BE49-F238E27FC236}">
                <a16:creationId xmlns:a16="http://schemas.microsoft.com/office/drawing/2014/main" id="{8DB48B0F-EB3D-19C5-2664-E8390588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4428" y="-30616"/>
            <a:ext cx="9198428" cy="5174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F7D408-63D6-FB7D-C947-6BB4D3A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3" y="-119430"/>
            <a:ext cx="8520600" cy="19635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After Transformer …</a:t>
            </a:r>
          </a:p>
        </p:txBody>
      </p:sp>
    </p:spTree>
    <p:extLst>
      <p:ext uri="{BB962C8B-B14F-4D97-AF65-F5344CB8AC3E}">
        <p14:creationId xmlns:p14="http://schemas.microsoft.com/office/powerpoint/2010/main" val="381088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rank sentences.</a:t>
            </a:r>
          </a:p>
          <a:p>
            <a:endParaRPr lang="en-US" dirty="0"/>
          </a:p>
          <a:p>
            <a:r>
              <a:rPr lang="en-US" dirty="0"/>
              <a:t>While LMs show “typicality”, this may be a proxy indicator to other properties: </a:t>
            </a:r>
          </a:p>
          <a:p>
            <a:pPr lvl="1"/>
            <a:r>
              <a:rPr lang="en-US" dirty="0"/>
              <a:t>Grammaticality, fluency, factuality, etc. 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 Hopkins University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</a:t>
            </a:r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“University. I Johns EOS Hopkins like”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Baltimore.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Virginia.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1188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3811-8EBE-DED1-A989-E6EF130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6B36-031D-FC2E-77B9-A2B77A5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F2CC9769-181F-C0B8-2148-20BC0D3C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75" y="0"/>
            <a:ext cx="6457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606F0-6630-B2B8-804D-0BC8373A508B}"/>
              </a:ext>
            </a:extLst>
          </p:cNvPr>
          <p:cNvSpPr txBox="1"/>
          <p:nvPr/>
        </p:nvSpPr>
        <p:spPr>
          <a:xfrm>
            <a:off x="0" y="4568875"/>
            <a:ext cx="23093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Yang et al. Harnessing the Power of LLMs in Practice: A Survey on ChatGPT and Beyond, 2023</a:t>
            </a:r>
          </a:p>
        </p:txBody>
      </p:sp>
    </p:spTree>
    <p:extLst>
      <p:ext uri="{BB962C8B-B14F-4D97-AF65-F5344CB8AC3E}">
        <p14:creationId xmlns:p14="http://schemas.microsoft.com/office/powerpoint/2010/main" val="17698521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7044" y="1205019"/>
            <a:ext cx="8085415" cy="3077573"/>
          </a:xfrm>
        </p:spPr>
        <p:txBody>
          <a:bodyPr/>
          <a:lstStyle/>
          <a:p>
            <a:r>
              <a:rPr lang="en-US" dirty="0"/>
              <a:t>A building block for a variety of LMs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9B6DCC3-DA45-F203-F48E-88CFC1343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84D2F9B-F1C7-F0F5-EF3E-975E743EB9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72" y="2690958"/>
            <a:ext cx="1164467" cy="778667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153ED93-1DC9-D4EA-48D3-1C4CEB55935E}"/>
              </a:ext>
            </a:extLst>
          </p:cNvPr>
          <p:cNvGrpSpPr/>
          <p:nvPr/>
        </p:nvGrpSpPr>
        <p:grpSpPr>
          <a:xfrm>
            <a:off x="755482" y="1599791"/>
            <a:ext cx="1157764" cy="771525"/>
            <a:chOff x="1007309" y="3287101"/>
            <a:chExt cx="1543685" cy="10287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B8B96-1665-77EF-37E0-8F73B564872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23CD156-6A6B-E77E-2A15-39AECEAC6443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19DDAE9-7D5E-8F70-3E11-95FA937DBF0E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6AC9F09-6181-1543-1E92-960C264AD2F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FCD589-1CD6-6E24-99E5-1BBC43CFFEDA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89D59D7-0B3B-0A25-4DF6-A5B458E358B4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436AC40-14E9-4BF6-4257-A0E57FB4B5F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6BC8099-2D74-561C-74CB-C62D68A23747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99BEFF8-9014-858B-25D6-272EF4692568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700494-FBC2-941F-A251-BF4D25F76303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26714365-ED84-A8AD-DD94-851F7C46FE45}"/>
              </a:ext>
            </a:extLst>
          </p:cNvPr>
          <p:cNvSpPr txBox="1"/>
          <p:nvPr/>
        </p:nvSpPr>
        <p:spPr>
          <a:xfrm>
            <a:off x="2237312" y="2944145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DD109B-B82E-FDAE-2B56-84BFEC8DE007}"/>
              </a:ext>
            </a:extLst>
          </p:cNvPr>
          <p:cNvSpPr txBox="1"/>
          <p:nvPr/>
        </p:nvSpPr>
        <p:spPr>
          <a:xfrm>
            <a:off x="2246304" y="1854805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3D8E5641-0BE2-A83B-9DB2-5FB1A63DE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018" y="3657204"/>
            <a:ext cx="1417881" cy="1200801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B265745C-AFE6-948F-9BE8-DE587FB73D3B}"/>
              </a:ext>
            </a:extLst>
          </p:cNvPr>
          <p:cNvSpPr txBox="1"/>
          <p:nvPr/>
        </p:nvSpPr>
        <p:spPr>
          <a:xfrm>
            <a:off x="2227851" y="3992695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2EE4C14-48A0-EEDC-61B0-F35E42FF53E6}"/>
              </a:ext>
            </a:extLst>
          </p:cNvPr>
          <p:cNvSpPr txBox="1"/>
          <p:nvPr/>
        </p:nvSpPr>
        <p:spPr>
          <a:xfrm>
            <a:off x="3731091" y="2765674"/>
            <a:ext cx="6904355" cy="85472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GPT-2, GPT-3,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LaMDA</a:t>
            </a:r>
            <a:endParaRPr lang="en-US" dirty="0">
              <a:solidFill>
                <a:srgbClr val="6E0806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name: causal or auto-regressive language model </a:t>
            </a: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Nice to generate from; can’t condition on future words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5B342666-698F-6B05-4FD7-C970ECD7E799}"/>
              </a:ext>
            </a:extLst>
          </p:cNvPr>
          <p:cNvSpPr txBox="1"/>
          <p:nvPr/>
        </p:nvSpPr>
        <p:spPr>
          <a:xfrm>
            <a:off x="3743252" y="1665387"/>
            <a:ext cx="6605905" cy="58798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BERT,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RoBERTa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SciBERT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Captures 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bidirectional context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Wait, how do we pretrain them?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CC86EC6-0049-C9F8-F9D8-CE20AA8688F7}"/>
              </a:ext>
            </a:extLst>
          </p:cNvPr>
          <p:cNvSpPr txBox="1"/>
          <p:nvPr/>
        </p:nvSpPr>
        <p:spPr>
          <a:xfrm>
            <a:off x="3745051" y="3933346"/>
            <a:ext cx="498284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750"/>
              </a:lnSpc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Transformer, T5, Meena</a:t>
            </a: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best way to pretrain them?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93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Transformer </a:t>
            </a:r>
            <a:br>
              <a:rPr lang="en-US" sz="5400" dirty="0"/>
            </a:br>
            <a:r>
              <a:rPr lang="en-US" sz="5400" dirty="0"/>
              <a:t>Language Model Families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Encoder-only Family of Transformers 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429B71FE-E5F0-F594-28AA-E41E778A1EBE}"/>
              </a:ext>
            </a:extLst>
          </p:cNvPr>
          <p:cNvGrpSpPr/>
          <p:nvPr/>
        </p:nvGrpSpPr>
        <p:grpSpPr>
          <a:xfrm>
            <a:off x="3993118" y="3534420"/>
            <a:ext cx="1157764" cy="771525"/>
            <a:chOff x="1007309" y="3287101"/>
            <a:chExt cx="1543685" cy="1028700"/>
          </a:xfrm>
        </p:grpSpPr>
        <p:sp>
          <p:nvSpPr>
            <p:cNvPr id="3" name="object 6">
              <a:extLst>
                <a:ext uri="{FF2B5EF4-FFF2-40B4-BE49-F238E27FC236}">
                  <a16:creationId xmlns:a16="http://schemas.microsoft.com/office/drawing/2014/main" id="{988463F1-E409-3A2C-05BF-FAC72430D79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3D06FE37-3CBB-682A-856C-6B87C29F440B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14DCE3A6-C424-25D8-BB5D-A4F1F6487F67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8FD5DAF9-3FB4-9F6D-26F9-65DD6385F0E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FAA89AEE-2F97-4E24-FC57-9621D5912310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D96EAC10-5C5A-C380-7B34-88B533DF9B47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C22F0561-F36D-19BF-FDED-D8B6D51553A2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19C31738-F2E3-C16D-EB0F-EE2F54B4882B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6983656B-779F-F786-AA83-7EBF816F808F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E9549026-C69F-BACA-5254-E863C1B17BA6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5917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Model output dimension: 512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3E9CC-75AF-ECC1-716A-0EDA4C364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3" r="18563" b="7483"/>
          <a:stretch/>
        </p:blipFill>
        <p:spPr>
          <a:xfrm>
            <a:off x="758761" y="1779816"/>
            <a:ext cx="5137431" cy="296635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4DB90963-311B-D266-3F8D-FEB911BD0A6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3A48D4-E05D-0AE1-1B6A-BC9A93430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738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sz="quarter" idx="16"/>
          </p:nvPr>
        </p:nvSpPr>
        <p:spPr>
          <a:xfrm>
            <a:off x="533919" y="1128259"/>
            <a:ext cx="8085415" cy="307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Masking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/>
              <a:t>155</a:t>
            </a:fld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6B1E2F-F697-BFD8-C328-4C2130F9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21" y="1775916"/>
            <a:ext cx="5971357" cy="2991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4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object 28">
            <a:extLst>
              <a:ext uri="{FF2B5EF4-FFF2-40B4-BE49-F238E27FC236}">
                <a16:creationId xmlns:a16="http://schemas.microsoft.com/office/drawing/2014/main" id="{EC25B2DD-3F22-702A-E51A-67579F6312BC}"/>
              </a:ext>
            </a:extLst>
          </p:cNvPr>
          <p:cNvSpPr txBox="1"/>
          <p:nvPr/>
        </p:nvSpPr>
        <p:spPr>
          <a:xfrm>
            <a:off x="2498734" y="678877"/>
            <a:ext cx="4249579" cy="285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 marR="3810">
              <a:lnSpc>
                <a:spcPct val="99200"/>
              </a:lnSpc>
              <a:spcBef>
                <a:spcPts val="90"/>
              </a:spcBef>
              <a:buSzPct val="102127"/>
              <a:tabLst>
                <a:tab pos="266224" algn="l"/>
                <a:tab pos="266700" algn="l"/>
              </a:tabLst>
            </a:pPr>
            <a:r>
              <a:rPr lang="en-US"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BERT is trained to uncover masked tokens. </a:t>
            </a:r>
          </a:p>
        </p:txBody>
      </p:sp>
    </p:spTree>
    <p:extLst>
      <p:ext uri="{BB962C8B-B14F-4D97-AF65-F5344CB8AC3E}">
        <p14:creationId xmlns:p14="http://schemas.microsoft.com/office/powerpoint/2010/main" val="13320841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sz="quarter" idx="16"/>
          </p:nvPr>
        </p:nvSpPr>
        <p:spPr>
          <a:xfrm>
            <a:off x="533919" y="1088501"/>
            <a:ext cx="8085415" cy="307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Masking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/>
              <a:t>156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B45F6-B7D3-1D24-D43F-4737F9DB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12" y="1752466"/>
            <a:ext cx="6246575" cy="31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4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BERT: Input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 30,000 </a:t>
            </a:r>
            <a:r>
              <a:rPr lang="en-US" dirty="0" err="1"/>
              <a:t>WordPiece</a:t>
            </a:r>
            <a:r>
              <a:rPr lang="en-US" dirty="0"/>
              <a:t> vocabulary on input. </a:t>
            </a:r>
          </a:p>
          <a:p>
            <a:r>
              <a:rPr lang="en-US" dirty="0"/>
              <a:t>Each token is sum of three embeddings </a:t>
            </a:r>
          </a:p>
          <a:p>
            <a:pPr lvl="1"/>
            <a:r>
              <a:rPr lang="en-US" dirty="0"/>
              <a:t>Addition to transformer encoder: sentence embedding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2980F0-E4A6-B23F-2CB9-2FE7D45D8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" t="36508" r="51054" b="-1"/>
          <a:stretch/>
        </p:blipFill>
        <p:spPr>
          <a:xfrm>
            <a:off x="6916419" y="396039"/>
            <a:ext cx="1752600" cy="326571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80201C-1A8C-4986-D420-41A7DABF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2610263"/>
            <a:ext cx="6623957" cy="2009130"/>
          </a:xfrm>
          <a:prstGeom prst="rect">
            <a:avLst/>
          </a:prstGeom>
        </p:spPr>
      </p:pic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5B201285-1088-92F7-07BE-E82BB54A630C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816970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A548-BFE2-362C-9C1F-3CC82F07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99590-A391-5563-C615-648D5F1073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In order to have state-of-the-art performance on different tasks, there is no need for coming up with a novel model architecture 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</a:rPr>
              <a:t>End of task-specific model architecture engineering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An early sign that larger scales and self-supervised learning (language modeling) are the key for future performance improvements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808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5241-F2B6-5E9C-5018-0FBF0C03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did no one think of this before?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9FF9-2B85-894A-2201-A31C9EE9E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Why wasn’t contextual pre-training popular before 2018 with </a:t>
            </a:r>
            <a:r>
              <a:rPr lang="en-US" sz="2000" dirty="0" err="1"/>
              <a:t>ELMo</a:t>
            </a:r>
            <a:r>
              <a:rPr lang="en-US" sz="2000" dirty="0"/>
              <a:t>?</a:t>
            </a:r>
          </a:p>
          <a:p>
            <a:endParaRPr lang="en-US" sz="2000" dirty="0"/>
          </a:p>
          <a:p>
            <a:r>
              <a:rPr lang="en-US" sz="2000" dirty="0"/>
              <a:t>Good results on pre-training is &gt;1,000x to 100,000 more expensive than supervised training.</a:t>
            </a:r>
          </a:p>
        </p:txBody>
      </p:sp>
    </p:spTree>
    <p:extLst>
      <p:ext uri="{BB962C8B-B14F-4D97-AF65-F5344CB8AC3E}">
        <p14:creationId xmlns:p14="http://schemas.microsoft.com/office/powerpoint/2010/main" val="1168865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 also generate strings! </a:t>
            </a:r>
          </a:p>
          <a:p>
            <a:endParaRPr lang="en-US" dirty="0"/>
          </a:p>
          <a:p>
            <a:r>
              <a:rPr lang="en-US" dirty="0"/>
              <a:t>Let’s say we start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dirty="0"/>
              <a:t> </a:t>
            </a:r>
          </a:p>
          <a:p>
            <a:r>
              <a:rPr lang="en-US" dirty="0"/>
              <a:t>Using this prompt as an initial condition, recursively sample from an LM: </a:t>
            </a:r>
            <a:br>
              <a:rPr lang="en-US" dirty="0"/>
            </a:br>
            <a:endParaRPr lang="en-US" dirty="0"/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</a:t>
            </a:r>
            <a:r>
              <a:rPr lang="en-US" dirty="0"/>
              <a:t>“located”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“at”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“the”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“state”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“of”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“Maryland”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 Maryland”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“EOS”</a:t>
            </a:r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0116BD9-9846-68F2-31D5-E4D587801EF8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5E0AB3D-5684-E16E-1E59-57A082FFB21F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1B391-5188-A3DA-5B0C-B5BA16EC36FF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4A785-82A3-277C-4024-4A8D58A40679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91867"/>
            <a:ext cx="8085415" cy="3077573"/>
          </a:xfrm>
        </p:spPr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sz="1400" dirty="0">
                <a:effectLst/>
                <a:latin typeface="Helvetica" pitchFamily="2" charset="0"/>
              </a:rPr>
              <a:t>Exact same architecture as BERT </a:t>
            </a:r>
            <a:endParaRPr lang="en-US" sz="1400" dirty="0"/>
          </a:p>
          <a:p>
            <a:pPr lvl="1"/>
            <a:r>
              <a:rPr lang="en-US" sz="1400" dirty="0"/>
              <a:t>Drops the next sentence prediction loss! </a:t>
            </a:r>
          </a:p>
          <a:p>
            <a:pPr lvl="1"/>
            <a:r>
              <a:rPr lang="en-US" sz="1400" dirty="0"/>
              <a:t>Trained on 10x data (the original BERT was actually under-trained)</a:t>
            </a:r>
          </a:p>
          <a:p>
            <a:pPr lvl="1"/>
            <a:r>
              <a:rPr lang="en-US" sz="1400" dirty="0"/>
              <a:t>Much stronger performance than BERT (e.g., 94.6 vs 90.9 on </a:t>
            </a:r>
            <a:r>
              <a:rPr lang="en-US" sz="1400" dirty="0" err="1"/>
              <a:t>SQuAD</a:t>
            </a:r>
            <a:r>
              <a:rPr lang="en-US" sz="1400" dirty="0"/>
              <a:t>)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6F3AF5A-8B9B-1D12-EFDE-0410408F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65" y="2611508"/>
            <a:ext cx="6349399" cy="23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585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sz="1500" dirty="0">
                <a:effectLst/>
                <a:latin typeface="Helvetica" pitchFamily="2" charset="0"/>
              </a:rPr>
              <a:t>Exact same architecture as BERT </a:t>
            </a:r>
            <a:endParaRPr lang="en-US" sz="1500" dirty="0"/>
          </a:p>
          <a:p>
            <a:pPr lvl="1"/>
            <a:r>
              <a:rPr lang="en-US" sz="1500" dirty="0"/>
              <a:t>Drops the next sentence prediction loss! </a:t>
            </a:r>
          </a:p>
          <a:p>
            <a:pPr lvl="1"/>
            <a:r>
              <a:rPr lang="en-US" sz="1500" dirty="0"/>
              <a:t>Trained on 10x data (the original BERT was actually under-trained)</a:t>
            </a:r>
          </a:p>
          <a:p>
            <a:pPr lvl="1"/>
            <a:r>
              <a:rPr lang="en-US" sz="1500" dirty="0"/>
              <a:t>Much stronger performance than BERT (e.g., 94.6 vs 90.9 on </a:t>
            </a:r>
            <a:r>
              <a:rPr lang="en-US" sz="1500" dirty="0" err="1"/>
              <a:t>SQuAD</a:t>
            </a:r>
            <a:r>
              <a:rPr lang="en-US" sz="1500" dirty="0"/>
              <a:t>) </a:t>
            </a:r>
          </a:p>
          <a:p>
            <a:endParaRPr lang="en-US" dirty="0"/>
          </a:p>
          <a:p>
            <a:r>
              <a:rPr lang="en-US" dirty="0"/>
              <a:t>ALBERT (Lan et al., 2020) </a:t>
            </a:r>
          </a:p>
          <a:p>
            <a:pPr lvl="1"/>
            <a:r>
              <a:rPr lang="en-US" sz="1500" dirty="0"/>
              <a:t>Increasing model sizes by sharing model parameters across layers </a:t>
            </a:r>
          </a:p>
          <a:p>
            <a:pPr lvl="1"/>
            <a:r>
              <a:rPr lang="en-US" sz="1500" dirty="0"/>
              <a:t>Less storage, much stronger performance but runs slower..</a:t>
            </a:r>
          </a:p>
          <a:p>
            <a:pPr lvl="1"/>
            <a:endParaRPr lang="en-US" dirty="0"/>
          </a:p>
          <a:p>
            <a:r>
              <a:rPr lang="en-US" dirty="0"/>
              <a:t>ELECTRA (Clark et al., 2020) 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Pre-training objective: replaced-token detection </a:t>
            </a:r>
            <a:endParaRPr lang="en-US" dirty="0"/>
          </a:p>
          <a:p>
            <a:pPr lvl="1"/>
            <a:r>
              <a:rPr lang="en-US" sz="1500" dirty="0"/>
              <a:t>Two models generator and discriminator (GAN-like)</a:t>
            </a:r>
          </a:p>
          <a:p>
            <a:pPr lvl="1"/>
            <a:r>
              <a:rPr lang="en-US" sz="1500" dirty="0"/>
              <a:t>It provides a more efficient training method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10942FF-3338-66DB-EC73-D972EF6B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80" y="3503820"/>
            <a:ext cx="4086970" cy="12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197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Models that handle long contexts</a:t>
            </a:r>
          </a:p>
          <a:p>
            <a:pPr lvl="1"/>
            <a:r>
              <a:rPr lang="en-US" sz="1400" dirty="0" err="1"/>
              <a:t>Longformer</a:t>
            </a:r>
            <a:r>
              <a:rPr lang="en-US" sz="1400" dirty="0"/>
              <a:t>, Big Bird, … 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Multilingual BERT </a:t>
            </a:r>
          </a:p>
          <a:p>
            <a:pPr lvl="1"/>
            <a:r>
              <a:rPr lang="en-US" sz="1400" dirty="0"/>
              <a:t>Trained single model on 104 languages from Wikipedia. 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BERT extended to different domains </a:t>
            </a:r>
          </a:p>
          <a:p>
            <a:pPr lvl="1"/>
            <a:r>
              <a:rPr lang="en-US" sz="1400" dirty="0" err="1"/>
              <a:t>SciBERT</a:t>
            </a:r>
            <a:r>
              <a:rPr lang="en-US" sz="1400" dirty="0"/>
              <a:t>, </a:t>
            </a:r>
            <a:r>
              <a:rPr lang="en-US" sz="1400" dirty="0" err="1"/>
              <a:t>BioBERT</a:t>
            </a:r>
            <a:r>
              <a:rPr lang="en-US" sz="1400" dirty="0"/>
              <a:t>, </a:t>
            </a:r>
            <a:r>
              <a:rPr lang="en-US" sz="1400" dirty="0" err="1"/>
              <a:t>FinBERT</a:t>
            </a:r>
            <a:r>
              <a:rPr lang="en-US" sz="1400" dirty="0"/>
              <a:t>, </a:t>
            </a:r>
            <a:r>
              <a:rPr lang="en-US" sz="1400" dirty="0" err="1"/>
              <a:t>ClinicalBERT</a:t>
            </a:r>
            <a:r>
              <a:rPr lang="en-US" sz="1400" dirty="0"/>
              <a:t>, …</a:t>
            </a:r>
          </a:p>
          <a:p>
            <a:endParaRPr lang="en-US" sz="1400" dirty="0"/>
          </a:p>
          <a:p>
            <a:r>
              <a:rPr lang="en-US" sz="1400" dirty="0"/>
              <a:t>Making BERT smaller to use </a:t>
            </a:r>
          </a:p>
          <a:p>
            <a:pPr lvl="1"/>
            <a:r>
              <a:rPr lang="en-US" sz="1400" dirty="0" err="1"/>
              <a:t>DistillBERT</a:t>
            </a:r>
            <a:r>
              <a:rPr lang="en-US" sz="1400" dirty="0"/>
              <a:t>, </a:t>
            </a:r>
            <a:r>
              <a:rPr lang="en-US" sz="1400" dirty="0" err="1"/>
              <a:t>TinyBERT</a:t>
            </a:r>
            <a:r>
              <a:rPr lang="en-US" sz="1400" dirty="0"/>
              <a:t>, …</a:t>
            </a:r>
          </a:p>
          <a:p>
            <a:pPr marL="114300" indent="0">
              <a:buNone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8196" name="Picture 4" descr="A Survey of Transformers - 上 — RMSDEV">
            <a:extLst>
              <a:ext uri="{FF2B5EF4-FFF2-40B4-BE49-F238E27FC236}">
                <a16:creationId xmlns:a16="http://schemas.microsoft.com/office/drawing/2014/main" id="{8D8E225C-F0DE-418B-C5F8-5E8E22D4E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 bwMode="auto">
          <a:xfrm>
            <a:off x="5899867" y="1075282"/>
            <a:ext cx="2082189" cy="15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Survey of Transformers - 上 — RMSDEV">
            <a:extLst>
              <a:ext uri="{FF2B5EF4-FFF2-40B4-BE49-F238E27FC236}">
                <a16:creationId xmlns:a16="http://schemas.microsoft.com/office/drawing/2014/main" id="{52B6B6F9-249A-2638-1394-AC08B3696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4"/>
          <a:stretch/>
        </p:blipFill>
        <p:spPr bwMode="auto">
          <a:xfrm>
            <a:off x="5224007" y="2908786"/>
            <a:ext cx="3469202" cy="17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919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5F53-ED52-592E-8E1C-97AE24A8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generation using 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AB607-F4CF-F65E-C285-777432121B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Does not support generation or sequence-to-sequence tasks </a:t>
            </a:r>
            <a:endParaRPr lang="en-US" dirty="0">
              <a:effectLst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</a:rPr>
              <a:t>Summarization, Translation, Text simplification,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etc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C8F98-F181-AF7D-B568-777E167E23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2177" b="3405"/>
          <a:stretch/>
        </p:blipFill>
        <p:spPr>
          <a:xfrm>
            <a:off x="562812" y="1974488"/>
            <a:ext cx="7923067" cy="316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9086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Encoder-Decoder Family of Transformers </a:t>
            </a:r>
          </a:p>
        </p:txBody>
      </p:sp>
      <p:pic>
        <p:nvPicPr>
          <p:cNvPr id="15" name="object 20">
            <a:extLst>
              <a:ext uri="{FF2B5EF4-FFF2-40B4-BE49-F238E27FC236}">
                <a16:creationId xmlns:a16="http://schemas.microsoft.com/office/drawing/2014/main" id="{B3C25244-4CB7-772B-7F89-8EFBBA4ABB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8394" y="3467097"/>
            <a:ext cx="1417881" cy="1200801"/>
          </a:xfrm>
          <a:prstGeom prst="rect">
            <a:avLst/>
          </a:prstGeom>
        </p:spPr>
      </p:pic>
      <p:sp>
        <p:nvSpPr>
          <p:cNvPr id="16" name="object 22">
            <a:extLst>
              <a:ext uri="{FF2B5EF4-FFF2-40B4-BE49-F238E27FC236}">
                <a16:creationId xmlns:a16="http://schemas.microsoft.com/office/drawing/2014/main" id="{C4ABC8F8-2FEE-1CB0-0CC1-1C4C950321CC}"/>
              </a:ext>
            </a:extLst>
          </p:cNvPr>
          <p:cNvSpPr txBox="1"/>
          <p:nvPr/>
        </p:nvSpPr>
        <p:spPr>
          <a:xfrm>
            <a:off x="4928227" y="3802588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1563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Encoder-decoder</a:t>
            </a:r>
            <a:r>
              <a:rPr spc="-34" dirty="0"/>
              <a:t> </a:t>
            </a:r>
            <a:r>
              <a:rPr lang="en-US" spc="-4" dirty="0"/>
              <a:t>M</a:t>
            </a:r>
            <a:r>
              <a:rPr spc="-4" dirty="0"/>
              <a:t>odels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CBC913-5C80-CCE2-8DA2-608294D6B0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855731" cy="3077573"/>
          </a:xfrm>
        </p:spPr>
        <p:txBody>
          <a:bodyPr/>
          <a:lstStyle/>
          <a:p>
            <a:pPr marL="180975" marR="574834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1800" dirty="0">
                <a:latin typeface="Calibri"/>
                <a:cs typeface="Calibri"/>
              </a:rPr>
              <a:t>The </a:t>
            </a:r>
            <a:r>
              <a:rPr lang="en-US" sz="1800" spc="-4" dirty="0">
                <a:latin typeface="Calibri"/>
                <a:cs typeface="Calibri"/>
              </a:rPr>
              <a:t>original </a:t>
            </a:r>
            <a:r>
              <a:rPr lang="en-US" sz="1800" spc="-11" dirty="0">
                <a:latin typeface="Calibri"/>
                <a:cs typeface="Calibri"/>
              </a:rPr>
              <a:t>transformer </a:t>
            </a:r>
            <a:r>
              <a:rPr lang="en-US" sz="1800" spc="-8" dirty="0">
                <a:latin typeface="Calibri"/>
                <a:cs typeface="Calibri"/>
              </a:rPr>
              <a:t> architecture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was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encoder </a:t>
            </a:r>
            <a:r>
              <a:rPr lang="en-US" sz="1800" spc="-465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decoder</a:t>
            </a:r>
            <a:endParaRPr lang="en-US" sz="1800" dirty="0">
              <a:latin typeface="Calibri"/>
              <a:cs typeface="Calibri"/>
            </a:endParaRPr>
          </a:p>
          <a:p>
            <a:pPr marL="180975" marR="3810" indent="-171450">
              <a:lnSpc>
                <a:spcPts val="2340"/>
              </a:lnSpc>
              <a:spcBef>
                <a:spcPts val="75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1800" spc="-8" dirty="0">
                <a:latin typeface="Calibri"/>
                <a:cs typeface="Calibri"/>
              </a:rPr>
              <a:t>Encoder-decoder </a:t>
            </a:r>
            <a:r>
              <a:rPr lang="en-US" sz="1800" spc="-4" dirty="0">
                <a:latin typeface="Calibri"/>
                <a:cs typeface="Calibri"/>
              </a:rPr>
              <a:t>models </a:t>
            </a:r>
            <a:r>
              <a:rPr lang="en-US" sz="1800" spc="-11" dirty="0">
                <a:latin typeface="Calibri"/>
                <a:cs typeface="Calibri"/>
              </a:rPr>
              <a:t>are </a:t>
            </a:r>
            <a:r>
              <a:rPr lang="en-US" sz="1800" spc="-8" dirty="0">
                <a:latin typeface="Calibri"/>
                <a:cs typeface="Calibri"/>
              </a:rPr>
              <a:t> flexible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</a:t>
            </a:r>
            <a:r>
              <a:rPr lang="en-US" sz="1800" spc="-4" dirty="0">
                <a:latin typeface="Calibri"/>
                <a:cs typeface="Calibri"/>
              </a:rPr>
              <a:t> both </a:t>
            </a:r>
            <a:r>
              <a:rPr lang="en-US" sz="1800" spc="-11" dirty="0">
                <a:latin typeface="Calibri"/>
                <a:cs typeface="Calibri"/>
              </a:rPr>
              <a:t>generation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and </a:t>
            </a:r>
            <a:r>
              <a:rPr lang="en-US" sz="1800" spc="-465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classification </a:t>
            </a:r>
            <a:r>
              <a:rPr lang="en-US" sz="1800" spc="-11" dirty="0">
                <a:latin typeface="Calibri"/>
                <a:cs typeface="Calibri"/>
              </a:rPr>
              <a:t>tasks</a:t>
            </a:r>
            <a:endParaRPr lang="en-US" sz="1800" dirty="0">
              <a:latin typeface="Calibri"/>
              <a:cs typeface="Calibri"/>
            </a:endParaRPr>
          </a:p>
          <a:p>
            <a:pPr marL="180975" marR="288131" indent="-171450">
              <a:lnSpc>
                <a:spcPts val="2340"/>
              </a:lnSpc>
              <a:spcBef>
                <a:spcPts val="75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1800" spc="-8" dirty="0">
                <a:latin typeface="Calibri"/>
                <a:cs typeface="Calibri"/>
              </a:rPr>
              <a:t>How can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we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pretrain</a:t>
            </a:r>
            <a:r>
              <a:rPr lang="en-US" sz="1800" spc="-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 </a:t>
            </a:r>
            <a:r>
              <a:rPr lang="en-US" sz="1800" spc="4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encoder-decoder</a:t>
            </a:r>
            <a:r>
              <a:rPr lang="en-US" sz="1800" spc="-23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model</a:t>
            </a:r>
            <a:r>
              <a:rPr lang="en-US" sz="1800" spc="-19" dirty="0">
                <a:latin typeface="Calibri"/>
                <a:cs typeface="Calibri"/>
              </a:rPr>
              <a:t> like </a:t>
            </a:r>
            <a:r>
              <a:rPr lang="en-US" sz="1800" spc="-465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BERT </a:t>
            </a:r>
            <a:r>
              <a:rPr lang="en-US" sz="1800" spc="-11" dirty="0">
                <a:latin typeface="Calibri"/>
                <a:cs typeface="Calibri"/>
              </a:rPr>
              <a:t>to </a:t>
            </a:r>
            <a:r>
              <a:rPr lang="en-US" sz="1800" dirty="0">
                <a:latin typeface="Calibri"/>
                <a:cs typeface="Calibri"/>
              </a:rPr>
              <a:t>be a </a:t>
            </a:r>
            <a:r>
              <a:rPr lang="en-US" sz="1800" spc="-8" dirty="0">
                <a:latin typeface="Calibri"/>
                <a:cs typeface="Calibri"/>
              </a:rPr>
              <a:t>good </a:t>
            </a:r>
            <a:r>
              <a:rPr lang="en-US" sz="1800" spc="-11" dirty="0">
                <a:latin typeface="Calibri"/>
                <a:cs typeface="Calibri"/>
              </a:rPr>
              <a:t>general </a:t>
            </a:r>
            <a:r>
              <a:rPr lang="en-US" sz="1800" spc="-8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language</a:t>
            </a:r>
            <a:r>
              <a:rPr lang="en-US" sz="1800" spc="-8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pretrained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LM?</a:t>
            </a:r>
          </a:p>
          <a:p>
            <a:endParaRPr lang="en-US" sz="1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305675" y="6451600"/>
            <a:ext cx="1838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6555">
              <a:lnSpc>
                <a:spcPts val="1240"/>
              </a:lnSpc>
            </a:pPr>
            <a:fld id="{81D60167-4931-47E6-BA6A-407CBD079E47}" type="slidenum">
              <a:rPr lang="en-US" smtClean="0"/>
              <a:pPr marL="1646555">
                <a:lnSpc>
                  <a:spcPts val="1240"/>
                </a:lnSpc>
              </a:pPr>
              <a:t>165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415" y="1325597"/>
            <a:ext cx="3506629" cy="333905"/>
          </a:xfrm>
          <a:prstGeom prst="rect">
            <a:avLst/>
          </a:prstGeom>
        </p:spPr>
        <p:txBody>
          <a:bodyPr vert="horz" wrap="square" lIns="0" tIns="38576" rIns="0" bIns="0" rtlCol="0">
            <a:spAutoFit/>
          </a:bodyPr>
          <a:lstStyle/>
          <a:p>
            <a:pPr marL="180975" marR="574834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sz="21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650" y="336102"/>
            <a:ext cx="3017098" cy="44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869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29B-62E8-AC32-EE57-67D592AD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" dirty="0"/>
              <a:t>T5: Text-To-Text Transfer Transformer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4D713-D82E-AB9A-39A5-51C39F6ADE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291885"/>
          </a:xfrm>
        </p:spPr>
        <p:txBody>
          <a:bodyPr/>
          <a:lstStyle/>
          <a:p>
            <a:r>
              <a:rPr lang="en-US" dirty="0"/>
              <a:t>An encoder-decoder architecture </a:t>
            </a:r>
          </a:p>
          <a:p>
            <a:r>
              <a:rPr lang="en-US" dirty="0"/>
              <a:t>Pre-training objective: </a:t>
            </a:r>
            <a:br>
              <a:rPr lang="en-US" dirty="0"/>
            </a:br>
            <a:r>
              <a:rPr lang="en-US" sz="1800" dirty="0">
                <a:effectLst/>
                <a:latin typeface="Calibri" panose="020F0502020204030204" pitchFamily="34" charset="0"/>
              </a:rPr>
              <a:t>corrupt and reconstruct objective 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original paper is an excellent set of in-depth analysis of various parameters of model design. We discuss some of these results in other places. </a:t>
            </a:r>
          </a:p>
        </p:txBody>
      </p:sp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FDB1E3ED-007C-6EC3-00AE-F0085E8790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27375" y="1176338"/>
            <a:ext cx="6016625" cy="3416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5C721-3022-5E25-5486-E017832B68D1}"/>
              </a:ext>
            </a:extLst>
          </p:cNvPr>
          <p:cNvSpPr txBox="1"/>
          <p:nvPr/>
        </p:nvSpPr>
        <p:spPr>
          <a:xfrm>
            <a:off x="2285999" y="46450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huggingface.co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/t5-base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65AA1-6EF2-BBA8-FCC0-6E0EADAF9574}"/>
              </a:ext>
            </a:extLst>
          </p:cNvPr>
          <p:cNvSpPr txBox="1"/>
          <p:nvPr/>
        </p:nvSpPr>
        <p:spPr>
          <a:xfrm>
            <a:off x="1257300" y="4863079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034F036-A3DA-7933-8AA6-1AAC0D328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b="64253"/>
          <a:stretch/>
        </p:blipFill>
        <p:spPr bwMode="auto">
          <a:xfrm>
            <a:off x="4379928" y="1136763"/>
            <a:ext cx="4292598" cy="48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94EF3DE-3B09-7AE9-C23D-D5A8A6E76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1" b="35779"/>
          <a:stretch/>
        </p:blipFill>
        <p:spPr bwMode="auto">
          <a:xfrm>
            <a:off x="4379928" y="1571937"/>
            <a:ext cx="4292598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F01D488-89F6-21BA-CE3F-826380A38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70" b="7781"/>
          <a:stretch/>
        </p:blipFill>
        <p:spPr bwMode="auto">
          <a:xfrm>
            <a:off x="4379928" y="2031011"/>
            <a:ext cx="4292598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8F1E29E-1EE9-B015-8904-4395A97B8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70"/>
          <a:stretch/>
        </p:blipFill>
        <p:spPr>
          <a:xfrm>
            <a:off x="1577947" y="2559886"/>
            <a:ext cx="5951621" cy="1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48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BART (</a:t>
            </a:r>
            <a:r>
              <a:rPr lang="en-US" dirty="0"/>
              <a:t>Lewis et al. 2020</a:t>
            </a:r>
            <a:r>
              <a:rPr lang="en" dirty="0"/>
              <a:t>)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FB38ED-7A1C-6F62-4BA2-7C9121BAB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dirty="0"/>
              <a:t>Similar Architecture as T5.</a:t>
            </a:r>
          </a:p>
          <a:p>
            <a:pPr lvl="1"/>
            <a:r>
              <a:rPr lang="en-US" dirty="0"/>
              <a:t>Corrupt the input -&gt; ask the model to reconstruct the original input </a:t>
            </a:r>
          </a:p>
          <a:p>
            <a:pPr lvl="1"/>
            <a:r>
              <a:rPr lang="en-US" dirty="0"/>
              <a:t>Outperformed existing methods on generative tasks (question answering, and summarization).</a:t>
            </a:r>
          </a:p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65791"/>
          <a:stretch/>
        </p:blipFill>
        <p:spPr>
          <a:xfrm>
            <a:off x="3881176" y="2783418"/>
            <a:ext cx="4978787" cy="16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2" descr="Diagram, text&#10;&#10;Description automatically generated">
            <a:extLst>
              <a:ext uri="{FF2B5EF4-FFF2-40B4-BE49-F238E27FC236}">
                <a16:creationId xmlns:a16="http://schemas.microsoft.com/office/drawing/2014/main" id="{50F2BE61-C5D5-B338-C985-AE2E65E7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07" y="2556955"/>
            <a:ext cx="3146169" cy="1841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6214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Decoder-only Family of Transformers </a:t>
            </a: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49D162C3-6741-27F6-C869-20A9BCE8BE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8321" y="3547562"/>
            <a:ext cx="1164467" cy="778667"/>
          </a:xfrm>
          <a:prstGeom prst="rect">
            <a:avLst/>
          </a:prstGeom>
        </p:spPr>
      </p:pic>
      <p:sp>
        <p:nvSpPr>
          <p:cNvPr id="15" name="object 16">
            <a:extLst>
              <a:ext uri="{FF2B5EF4-FFF2-40B4-BE49-F238E27FC236}">
                <a16:creationId xmlns:a16="http://schemas.microsoft.com/office/drawing/2014/main" id="{7FB8C237-447C-1771-342A-4BDAC88AB4A3}"/>
              </a:ext>
            </a:extLst>
          </p:cNvPr>
          <p:cNvSpPr txBox="1"/>
          <p:nvPr/>
        </p:nvSpPr>
        <p:spPr>
          <a:xfrm>
            <a:off x="5034261" y="3800749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6665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14465" y="4746252"/>
            <a:ext cx="135731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23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551" y="184867"/>
            <a:ext cx="7560801" cy="201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024539">
              <a:spcBef>
                <a:spcPts val="2190"/>
              </a:spcBef>
            </a:pPr>
            <a:r>
              <a:rPr lang="en-US" sz="21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              </a:t>
            </a:r>
            <a:r>
              <a:rPr sz="36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GPT</a:t>
            </a:r>
            <a:endParaRPr lang="en-US" sz="21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  <a:p>
            <a:pPr marL="2024539">
              <a:spcBef>
                <a:spcPts val="1429"/>
              </a:spcBef>
            </a:pPr>
            <a:r>
              <a:rPr lang="en-US" sz="2194" spc="-11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</a:t>
            </a:r>
            <a:r>
              <a:rPr lang="en-US" sz="1500" spc="-8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enerative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39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P</a:t>
            </a:r>
            <a:r>
              <a:rPr lang="en-US" sz="1500" spc="-26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re-trained</a:t>
            </a:r>
            <a:r>
              <a:rPr lang="en-US" sz="1500" spc="-41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28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T</a:t>
            </a:r>
            <a:r>
              <a:rPr lang="en-US" sz="1500" spc="-19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ransformer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endParaRPr lang="en-US" sz="15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</p:txBody>
      </p:sp>
      <p:pic>
        <p:nvPicPr>
          <p:cNvPr id="8" name="Google Shape;183;p32">
            <a:extLst>
              <a:ext uri="{FF2B5EF4-FFF2-40B4-BE49-F238E27FC236}">
                <a16:creationId xmlns:a16="http://schemas.microsoft.com/office/drawing/2014/main" id="{8D1CA031-E600-82A0-BC23-B31D5B7ABF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8142"/>
          <a:stretch/>
        </p:blipFill>
        <p:spPr>
          <a:xfrm>
            <a:off x="4388130" y="3133352"/>
            <a:ext cx="43942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900CA-1C92-40A2-70DD-0FCF74D6D4E7}"/>
              </a:ext>
            </a:extLst>
          </p:cNvPr>
          <p:cNvSpPr txBox="1"/>
          <p:nvPr/>
        </p:nvSpPr>
        <p:spPr>
          <a:xfrm>
            <a:off x="4953000" y="2646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GPT: An Auto-Regressive LM (2018)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Google Shape;190;p33">
            <a:extLst>
              <a:ext uri="{FF2B5EF4-FFF2-40B4-BE49-F238E27FC236}">
                <a16:creationId xmlns:a16="http://schemas.microsoft.com/office/drawing/2014/main" id="{B535E4C9-C2BC-F5A3-DF61-E07E2AAA10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" b="83498"/>
          <a:stretch/>
        </p:blipFill>
        <p:spPr>
          <a:xfrm>
            <a:off x="171730" y="3120556"/>
            <a:ext cx="4394200" cy="107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EE972-88E8-8A87-918D-8B7018FBF59C}"/>
              </a:ext>
            </a:extLst>
          </p:cNvPr>
          <p:cNvSpPr txBox="1"/>
          <p:nvPr/>
        </p:nvSpPr>
        <p:spPr>
          <a:xfrm>
            <a:off x="704850" y="2665289"/>
            <a:ext cx="4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GPT-2: A Big Language Model (2019)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08DE-3F9E-73A0-29AF-8E025AE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Care About Language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495-7F96-CCD5-6659-F18DC5A1D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is a </a:t>
            </a:r>
            <a:r>
              <a:rPr lang="en-US" strike="sngStrike" dirty="0">
                <a:solidFill>
                  <a:srgbClr val="C00000"/>
                </a:solidFill>
              </a:rPr>
              <a:t>subcomponent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superset</a:t>
            </a:r>
            <a:r>
              <a:rPr lang="en-US" dirty="0"/>
              <a:t> of many tasks: </a:t>
            </a:r>
          </a:p>
          <a:p>
            <a:pPr lvl="1"/>
            <a:r>
              <a:rPr lang="en-US" dirty="0"/>
              <a:t>Summarization </a:t>
            </a:r>
          </a:p>
          <a:p>
            <a:pPr lvl="1"/>
            <a:r>
              <a:rPr lang="en-US" dirty="0"/>
              <a:t>Machine translation </a:t>
            </a:r>
          </a:p>
          <a:p>
            <a:pPr lvl="1"/>
            <a:r>
              <a:rPr lang="en-US" dirty="0"/>
              <a:t>Spelling correction </a:t>
            </a:r>
          </a:p>
          <a:p>
            <a:pPr lvl="1"/>
            <a:r>
              <a:rPr lang="en-US" dirty="0"/>
              <a:t>Dialogue etc. </a:t>
            </a:r>
          </a:p>
          <a:p>
            <a:pPr lvl="1"/>
            <a:endParaRPr lang="en-US" dirty="0"/>
          </a:p>
          <a:p>
            <a:r>
              <a:rPr lang="en-US" dirty="0"/>
              <a:t>Language Modeling is an effective proxy for </a:t>
            </a:r>
            <a:r>
              <a:rPr lang="en-US" dirty="0">
                <a:solidFill>
                  <a:srgbClr val="C00000"/>
                </a:solidFill>
              </a:rPr>
              <a:t>language understanding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Effective ability to predict forthcoming words </a:t>
            </a:r>
            <a:r>
              <a:rPr lang="en-US" dirty="0"/>
              <a:t>requires on </a:t>
            </a:r>
            <a:r>
              <a:rPr lang="en-US" dirty="0">
                <a:solidFill>
                  <a:srgbClr val="C00000"/>
                </a:solidFill>
              </a:rPr>
              <a:t>understanding of context/prefix.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160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09DB-D512-32CF-FAC3-F4934B7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6DC-BDE4-6D83-A8E9-51A35E89DF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64226"/>
            <a:ext cx="8085415" cy="3077573"/>
          </a:xfrm>
        </p:spPr>
        <p:txBody>
          <a:bodyPr/>
          <a:lstStyle/>
          <a:p>
            <a:r>
              <a:rPr lang="en-US" spc="-130" dirty="0"/>
              <a:t>GPT-2</a:t>
            </a:r>
            <a:r>
              <a:rPr lang="en-US" spc="30" dirty="0"/>
              <a:t> </a:t>
            </a:r>
            <a:r>
              <a:rPr lang="en-US" spc="-70" dirty="0"/>
              <a:t>uses</a:t>
            </a:r>
            <a:r>
              <a:rPr lang="en-US" spc="25" dirty="0"/>
              <a:t> only</a:t>
            </a:r>
            <a:r>
              <a:rPr lang="en-US" spc="30" dirty="0"/>
              <a:t> </a:t>
            </a:r>
            <a:r>
              <a:rPr lang="en-US" spc="-5" dirty="0"/>
              <a:t>Transformer</a:t>
            </a:r>
            <a:r>
              <a:rPr lang="en-US" spc="25" dirty="0"/>
              <a:t> </a:t>
            </a:r>
            <a:r>
              <a:rPr lang="en-US" spc="20" dirty="0"/>
              <a:t>Decoders</a:t>
            </a:r>
            <a:r>
              <a:rPr lang="en-US" spc="15" dirty="0"/>
              <a:t> </a:t>
            </a:r>
            <a:r>
              <a:rPr lang="en-US" spc="-20" dirty="0"/>
              <a:t>(no</a:t>
            </a:r>
            <a:r>
              <a:rPr lang="en-US" spc="25" dirty="0"/>
              <a:t> </a:t>
            </a:r>
            <a:r>
              <a:rPr lang="en-US" spc="-20" dirty="0"/>
              <a:t>Encoders)</a:t>
            </a:r>
            <a:r>
              <a:rPr lang="en-US" spc="25" dirty="0"/>
              <a:t> </a:t>
            </a:r>
            <a:r>
              <a:rPr lang="en-US" spc="155" dirty="0"/>
              <a:t>to</a:t>
            </a:r>
            <a:r>
              <a:rPr lang="en-US" spc="30" dirty="0"/>
              <a:t> </a:t>
            </a:r>
            <a:r>
              <a:rPr lang="en-US" spc="40" dirty="0"/>
              <a:t>generate </a:t>
            </a:r>
            <a:r>
              <a:rPr lang="en-US" spc="-625" dirty="0"/>
              <a:t> </a:t>
            </a:r>
            <a:r>
              <a:rPr lang="en-US" spc="25" dirty="0"/>
              <a:t>new </a:t>
            </a:r>
            <a:r>
              <a:rPr lang="en-US" spc="-25" dirty="0"/>
              <a:t>sequences</a:t>
            </a:r>
            <a:r>
              <a:rPr lang="en-US" spc="20" dirty="0"/>
              <a:t> </a:t>
            </a:r>
            <a:r>
              <a:rPr lang="en-US" spc="75" dirty="0"/>
              <a:t>from</a:t>
            </a:r>
            <a:r>
              <a:rPr lang="en-US" spc="30" dirty="0"/>
              <a:t> </a:t>
            </a:r>
            <a:r>
              <a:rPr lang="en-US" dirty="0"/>
              <a:t>scratch</a:t>
            </a:r>
            <a:r>
              <a:rPr lang="en-US" spc="25" dirty="0"/>
              <a:t> </a:t>
            </a:r>
            <a:r>
              <a:rPr lang="en-US" spc="85" dirty="0"/>
              <a:t>or</a:t>
            </a:r>
            <a:r>
              <a:rPr lang="en-US" spc="20" dirty="0"/>
              <a:t> </a:t>
            </a:r>
            <a:r>
              <a:rPr lang="en-US" spc="75" dirty="0"/>
              <a:t>from</a:t>
            </a:r>
            <a:r>
              <a:rPr lang="en-US" spc="30" dirty="0"/>
              <a:t> </a:t>
            </a:r>
            <a:r>
              <a:rPr lang="en-US" spc="-90" dirty="0"/>
              <a:t>a</a:t>
            </a:r>
            <a:r>
              <a:rPr lang="en-US" spc="30" dirty="0"/>
              <a:t> </a:t>
            </a:r>
            <a:r>
              <a:rPr lang="en-US" spc="55" dirty="0"/>
              <a:t>starting</a:t>
            </a:r>
            <a:r>
              <a:rPr lang="en-US" spc="20" dirty="0"/>
              <a:t> </a:t>
            </a:r>
            <a:r>
              <a:rPr lang="en-US" spc="-10" dirty="0"/>
              <a:t>sequence</a:t>
            </a:r>
            <a:endParaRPr lang="en-US" dirty="0"/>
          </a:p>
          <a:p>
            <a:r>
              <a:rPr lang="en-US" dirty="0"/>
              <a:t>As it processes each </a:t>
            </a:r>
            <a:r>
              <a:rPr lang="en-US" dirty="0" err="1"/>
              <a:t>subword</a:t>
            </a:r>
            <a:r>
              <a:rPr lang="en-US" dirty="0"/>
              <a:t>, it masks the “future” words and conditions on and attends to the previous words</a:t>
            </a:r>
          </a:p>
          <a:p>
            <a:endParaRPr lang="en-US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AD9BA31-59DE-EF48-7269-B586FB5C5E00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2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5AAF2E-A147-3AB9-B669-7FFEFB8A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41" y="2274634"/>
            <a:ext cx="4873116" cy="25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823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GPT-3: Just Scale 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18503-7FBF-2324-EEBC-325C00695A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More layers &amp; parameters </a:t>
            </a:r>
          </a:p>
          <a:p>
            <a:r>
              <a:rPr lang="en-US" dirty="0"/>
              <a:t>Bigger dataset </a:t>
            </a:r>
          </a:p>
          <a:p>
            <a:r>
              <a:rPr lang="en-US" dirty="0"/>
              <a:t>Longer training </a:t>
            </a:r>
          </a:p>
          <a:p>
            <a:r>
              <a:rPr lang="en-US" dirty="0"/>
              <a:t>Larger embedding/hidden dimension </a:t>
            </a:r>
          </a:p>
          <a:p>
            <a:r>
              <a:rPr lang="en-US" dirty="0"/>
              <a:t>Larger context window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0453D-3AD6-1714-1A4D-5DA9F7C2A25F}"/>
              </a:ext>
            </a:extLst>
          </p:cNvPr>
          <p:cNvSpPr txBox="1"/>
          <p:nvPr/>
        </p:nvSpPr>
        <p:spPr>
          <a:xfrm>
            <a:off x="2286000" y="49051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Sbhya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Chhabria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Michael Tang]</a:t>
            </a:r>
          </a:p>
        </p:txBody>
      </p:sp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35F4BA4-FD0D-2F2D-39E8-43C546CCC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66"/>
          <a:stretch/>
        </p:blipFill>
        <p:spPr>
          <a:xfrm>
            <a:off x="1196163" y="3038587"/>
            <a:ext cx="6490086" cy="169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99614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28C98-B7E8-3257-5909-98AAF831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GPT3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48CB6-9DBB-95B1-56D1-9F2A82D61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Moving away from the fine-tuning paradigm</a:t>
            </a:r>
          </a:p>
          <a:p>
            <a:pPr lvl="1"/>
            <a:r>
              <a:rPr lang="en-US" dirty="0"/>
              <a:t>Zero/Few-shot learning and in-context learning</a:t>
            </a:r>
          </a:p>
          <a:p>
            <a:r>
              <a:rPr lang="en-US" dirty="0"/>
              <a:t>Massive LM scale makes high zero/few-shot performance possible</a:t>
            </a:r>
          </a:p>
          <a:p>
            <a:r>
              <a:rPr lang="en-US" dirty="0"/>
              <a:t>Start of closed source models</a:t>
            </a:r>
          </a:p>
          <a:p>
            <a:pPr lvl="1"/>
            <a:r>
              <a:rPr lang="en-US" dirty="0"/>
              <a:t>Not too many details about their model</a:t>
            </a:r>
          </a:p>
          <a:p>
            <a:pPr lvl="1"/>
            <a:r>
              <a:rPr lang="en-US" dirty="0"/>
              <a:t>No released code / model checkpoint</a:t>
            </a:r>
          </a:p>
          <a:p>
            <a:r>
              <a:rPr lang="en-US" dirty="0"/>
              <a:t>Also revitalized </a:t>
            </a:r>
            <a:r>
              <a:rPr lang="en-US" dirty="0" err="1"/>
              <a:t>ppen</a:t>
            </a:r>
            <a:r>
              <a:rPr lang="en-US" dirty="0"/>
              <a:t> source efforts: </a:t>
            </a:r>
          </a:p>
          <a:p>
            <a:pPr lvl="1"/>
            <a:r>
              <a:rPr lang="en-US" dirty="0"/>
              <a:t>OPT, </a:t>
            </a:r>
            <a:r>
              <a:rPr lang="en-US" dirty="0" err="1"/>
              <a:t>LLaMA</a:t>
            </a:r>
            <a:r>
              <a:rPr lang="en-US" dirty="0"/>
              <a:t> by Meta, BLOOM by </a:t>
            </a:r>
            <a:r>
              <a:rPr lang="en-US" dirty="0" err="1"/>
              <a:t>Huggingface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0467092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GPT4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A191-0637-B863-CF38-226BE0C79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Transformer-based </a:t>
            </a:r>
          </a:p>
          <a:p>
            <a:pPr lvl="1"/>
            <a:r>
              <a:rPr lang="en-US" dirty="0"/>
              <a:t>The rest is …. mystery!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If we’re going based on costs, GPT4 is ~15-30 times costlier than GPT3. That should give you an idea how its likely size!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Note, these language models involve more than just pre-training. </a:t>
            </a:r>
          </a:p>
          <a:p>
            <a:pPr lvl="1"/>
            <a:r>
              <a:rPr lang="en-US" dirty="0"/>
              <a:t>Pre-training provides the foundation based on which we build the model. </a:t>
            </a:r>
          </a:p>
          <a:p>
            <a:pPr lvl="1"/>
            <a:r>
              <a:rPr lang="en-US" dirty="0"/>
              <a:t>We will discuss the later stages (post hoc alignment) in a 2-3 weeks. </a:t>
            </a:r>
          </a:p>
        </p:txBody>
      </p:sp>
      <p:pic>
        <p:nvPicPr>
          <p:cNvPr id="5" name="Picture 4" descr="A white rectangular object with a black line&#10;&#10;Description automatically generated">
            <a:extLst>
              <a:ext uri="{FF2B5EF4-FFF2-40B4-BE49-F238E27FC236}">
                <a16:creationId xmlns:a16="http://schemas.microsoft.com/office/drawing/2014/main" id="{984186A5-1265-86C0-347C-36931C07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42" y="234779"/>
            <a:ext cx="3127872" cy="602046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CB5F61F-8EC1-786B-DECA-892E952F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07" y="900221"/>
            <a:ext cx="4547617" cy="57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30AC-3584-FFCB-FE36-D278CE6C5B2B}"/>
              </a:ext>
            </a:extLst>
          </p:cNvPr>
          <p:cNvSpPr txBox="1"/>
          <p:nvPr/>
        </p:nvSpPr>
        <p:spPr>
          <a:xfrm>
            <a:off x="2148083" y="485353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https://openai.com/pricing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3046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3702-BF47-8FD2-2A73-41158568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Available [Decoder] LMs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A6682-09E6-7C42-36B1-2A9E75AE75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/>
              <a:t>EleutherAI</a:t>
            </a:r>
            <a:r>
              <a:rPr lang="en-US" dirty="0"/>
              <a:t>: GPT-Neo (6.7B), GPT-J (6B), GPT-</a:t>
            </a:r>
            <a:r>
              <a:rPr lang="en-US" dirty="0" err="1"/>
              <a:t>NeoX</a:t>
            </a:r>
            <a:r>
              <a:rPr lang="en-US" dirty="0"/>
              <a:t> (20B)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"/>
              </a:rPr>
              <a:t>https://huggingface.co/EleutherAI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"/>
              </a:rPr>
              <a:t>https://6b.eleuther.ai/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LLaMA</a:t>
            </a:r>
            <a:r>
              <a:rPr lang="en-US" dirty="0"/>
              <a:t>, 65B: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https://github.com/facebookresearch/llama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Mistral and </a:t>
            </a:r>
            <a:r>
              <a:rPr lang="en-US" dirty="0" err="1"/>
              <a:t>Mixtral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https://huggingface.co/mistralai/Mistral-7B-Instruct-v0.2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https://huggingface.co/mistralai/Mixtral-8x7B-Instruct-v0.1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1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8FBF-20B5-ECC0-AD0E-6AF98B41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LMSys</a:t>
            </a:r>
            <a:r>
              <a:rPr lang="en-US" dirty="0"/>
              <a:t> </a:t>
            </a:r>
            <a:r>
              <a:rPr lang="en-US" dirty="0" err="1"/>
              <a:t>ChatArena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1F4F-E424-DBD1-064B-7D931928C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EBDD6C-35D8-F63D-C3B2-5CD171DE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14" y="1095492"/>
            <a:ext cx="7579256" cy="3659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1CFF7-1EBA-3929-D537-B5F64259FE08}"/>
              </a:ext>
            </a:extLst>
          </p:cNvPr>
          <p:cNvSpPr txBox="1"/>
          <p:nvPr/>
        </p:nvSpPr>
        <p:spPr>
          <a:xfrm>
            <a:off x="5043268" y="574720"/>
            <a:ext cx="1784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https://lmarena.ai/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54281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2E452-54C1-138A-37DB-8ED26D780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Training Transformer LMs: Empirical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86BB-B1BF-F555-80DD-FB30762B60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0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2D83-3C11-D059-1F75-D9DBD25A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Transformer 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C1D6B-C1C6-5316-FB4C-36487CE066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You have learned about the basics of pre-training Transformer language models. </a:t>
            </a:r>
          </a:p>
          <a:p>
            <a:r>
              <a:rPr lang="en-US" dirty="0"/>
              <a:t>There is so much empirical knowledge/experiences that goes into training these models. </a:t>
            </a:r>
          </a:p>
          <a:p>
            <a:r>
              <a:rPr lang="en-US" dirty="0"/>
              <a:t>Various empirical issues about: </a:t>
            </a:r>
          </a:p>
          <a:p>
            <a:pPr lvl="1"/>
            <a:r>
              <a:rPr lang="en-US" dirty="0"/>
              <a:t>Preparation/pre-processing data</a:t>
            </a:r>
          </a:p>
          <a:p>
            <a:pPr lvl="1"/>
            <a:r>
              <a:rPr lang="en-US" dirty="0"/>
              <a:t>Efficient training of models 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267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Cleaning: Example from C4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8F0B-7B83-5BFF-404A-C643779F2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Colossal Clean Crawled Corpus </a:t>
            </a:r>
          </a:p>
          <a:p>
            <a:pPr lvl="1"/>
            <a:r>
              <a:rPr lang="en-US" dirty="0"/>
              <a:t>Web-extracted text </a:t>
            </a:r>
          </a:p>
          <a:p>
            <a:pPr lvl="1"/>
            <a:r>
              <a:rPr lang="en-US" dirty="0"/>
              <a:t>English language only </a:t>
            </a:r>
          </a:p>
          <a:p>
            <a:pPr lvl="1"/>
            <a:r>
              <a:rPr lang="en-US" dirty="0"/>
              <a:t>750GB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7481979-F213-6EDE-D27E-7920550A6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69"/>
          <a:stretch/>
        </p:blipFill>
        <p:spPr>
          <a:xfrm>
            <a:off x="5183347" y="1390650"/>
            <a:ext cx="3338945" cy="1037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FE317-A61D-4327-DF15-DAB78AFAEF63}"/>
              </a:ext>
            </a:extLst>
          </p:cNvPr>
          <p:cNvSpPr txBox="1"/>
          <p:nvPr/>
        </p:nvSpPr>
        <p:spPr>
          <a:xfrm>
            <a:off x="1977655" y="4698474"/>
            <a:ext cx="5273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 with the data: 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https://c4-search.apps.allenai.org/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55894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Cleaning: Example from C4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90EE4-EDAC-E350-33AC-ABA8087825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722418" y="48013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adapted from Colin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6FE99A4-B980-A02C-419D-36F6ED0B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4" y="1187864"/>
            <a:ext cx="6934199" cy="3446918"/>
          </a:xfrm>
          <a:prstGeom prst="rect">
            <a:avLst/>
          </a:prstGeom>
        </p:spPr>
      </p:pic>
      <p:sp>
        <p:nvSpPr>
          <p:cNvPr id="4" name="文字方塊 74">
            <a:extLst>
              <a:ext uri="{FF2B5EF4-FFF2-40B4-BE49-F238E27FC236}">
                <a16:creationId xmlns:a16="http://schemas.microsoft.com/office/drawing/2014/main" id="{83277770-35DA-B89A-5FAF-16DD1969D7CC}"/>
              </a:ext>
            </a:extLst>
          </p:cNvPr>
          <p:cNvSpPr txBox="1"/>
          <p:nvPr/>
        </p:nvSpPr>
        <p:spPr>
          <a:xfrm>
            <a:off x="3800724" y="128863"/>
            <a:ext cx="5001369" cy="953453"/>
          </a:xfrm>
          <a:prstGeom prst="wedgeRoundRectCallout">
            <a:avLst>
              <a:gd name="adj1" fmla="val -26115"/>
              <a:gd name="adj2" fmla="val 635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any: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 to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“Lorem ipsum” text — placeholder text commonly used to demonstrate the visual form of a document</a:t>
            </a: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F6E71AEA-0685-5D26-E2A8-07AC6FB60F03}"/>
              </a:ext>
            </a:extLst>
          </p:cNvPr>
          <p:cNvSpPr txBox="1"/>
          <p:nvPr/>
        </p:nvSpPr>
        <p:spPr>
          <a:xfrm>
            <a:off x="254443" y="3804434"/>
            <a:ext cx="3116910" cy="1191816"/>
          </a:xfrm>
          <a:prstGeom prst="wedgeRoundRectCallout">
            <a:avLst>
              <a:gd name="adj1" fmla="val 29752"/>
              <a:gd name="adj2" fmla="val -7739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Retain: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/>
              <a:t>Sentences with terminal punctuation marks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/>
              <a:t>Pages with at least 5 sentences, sentences with at least 3 words </a:t>
            </a:r>
          </a:p>
        </p:txBody>
      </p:sp>
    </p:spTree>
    <p:extLst>
      <p:ext uri="{BB962C8B-B14F-4D97-AF65-F5344CB8AC3E}">
        <p14:creationId xmlns:p14="http://schemas.microsoft.com/office/powerpoint/2010/main" val="292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6F92-D7C6-098E-F95B-67522B89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B4056-627A-8CF8-A710-BD40005F36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FD2FD-3D2A-957B-BC7B-5D2FF1F31B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7836" y="1558925"/>
            <a:ext cx="3937000" cy="29210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061537-8846-96D2-7B66-DDBD9BF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215"/>
            <a:ext cx="3682872" cy="35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28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Takeaway: </a:t>
            </a:r>
          </a:p>
          <a:p>
            <a:pPr lvl="1"/>
            <a:r>
              <a:rPr lang="en-US" dirty="0"/>
              <a:t>Clean and compact data is better than large, but noisy data. </a:t>
            </a:r>
          </a:p>
          <a:p>
            <a:pPr lvl="1"/>
            <a:r>
              <a:rPr lang="en-US" dirty="0"/>
              <a:t>Pre-training on in-domain data helps. </a:t>
            </a: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DFF8FB8-BE69-0918-35FA-DC9F0B984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2488"/>
          <a:stretch/>
        </p:blipFill>
        <p:spPr>
          <a:xfrm>
            <a:off x="266257" y="2762055"/>
            <a:ext cx="8521700" cy="920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163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E3CC-9A32-C6E5-6AE6-BFDCC6EB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Data Duplicates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6243-A945-D27D-1B30-651C1F2ADD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 is a non-negligible number of </a:t>
            </a:r>
            <a:br>
              <a:rPr lang="en-US" dirty="0"/>
            </a:br>
            <a:r>
              <a:rPr lang="en-US" dirty="0"/>
              <a:t>duplicates in any pre-training data. </a:t>
            </a:r>
          </a:p>
        </p:txBody>
      </p:sp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2E15390D-4B60-294E-329D-9FC5E245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7" y="2496841"/>
            <a:ext cx="7772400" cy="234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0D537-EF28-E2D8-A0F2-D1072E8FF6D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Deduplicating Training Data Makes Language Models Better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6793E02-2E92-15CB-239C-FD489C417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319" y="1021183"/>
            <a:ext cx="3927989" cy="13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334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7287-B5EF-9FE7-5DAC-9D33D06E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Deduplicating Data Improves 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BC62C-DDE6-4AC6-54A6-7A699A591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Models: GPT-2-like (1.5B param) models </a:t>
            </a:r>
          </a:p>
          <a:p>
            <a:r>
              <a:rPr lang="en-US" dirty="0"/>
              <a:t>On there datasets: </a:t>
            </a:r>
          </a:p>
          <a:p>
            <a:pPr lvl="1"/>
            <a:r>
              <a:rPr lang="en-US" dirty="0">
                <a:solidFill>
                  <a:srgbClr val="CB6D67"/>
                </a:solidFill>
              </a:rPr>
              <a:t>C4</a:t>
            </a:r>
            <a:r>
              <a:rPr lang="en-US" dirty="0"/>
              <a:t> : the original training data</a:t>
            </a:r>
            <a:endParaRPr lang="en-US" dirty="0">
              <a:solidFill>
                <a:srgbClr val="CB6D67"/>
              </a:solidFill>
            </a:endParaRPr>
          </a:p>
          <a:p>
            <a:pPr lvl="1"/>
            <a:r>
              <a:rPr lang="en-US" dirty="0">
                <a:solidFill>
                  <a:srgbClr val="68CA6D"/>
                </a:solidFill>
              </a:rPr>
              <a:t>C4-NearDup</a:t>
            </a:r>
            <a:r>
              <a:rPr lang="en-US" dirty="0"/>
              <a:t>: C4 excluding exact duplicates </a:t>
            </a:r>
          </a:p>
          <a:p>
            <a:pPr lvl="1"/>
            <a:r>
              <a:rPr lang="en-US" dirty="0">
                <a:solidFill>
                  <a:srgbClr val="6E67CB"/>
                </a:solidFill>
              </a:rPr>
              <a:t>C4-ExactSubs</a:t>
            </a:r>
            <a:r>
              <a:rPr lang="en-US" dirty="0"/>
              <a:t>: C4 excluding </a:t>
            </a:r>
            <a:br>
              <a:rPr lang="en-US" dirty="0"/>
            </a:br>
            <a:r>
              <a:rPr lang="en-US" dirty="0"/>
              <a:t>near-duplicates </a:t>
            </a:r>
            <a:br>
              <a:rPr lang="en-US" dirty="0"/>
            </a:br>
            <a:endParaRPr lang="en-US" dirty="0">
              <a:solidFill>
                <a:srgbClr val="6E67CB"/>
              </a:solidFill>
            </a:endParaRPr>
          </a:p>
        </p:txBody>
      </p:sp>
      <p:pic>
        <p:nvPicPr>
          <p:cNvPr id="5" name="Picture 4" descr="A graph of a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5896F3B-D796-8DDC-C4A0-F94AAA6F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63" y="2596983"/>
            <a:ext cx="4701473" cy="2314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3EDC6-4E19-D2E5-9B6C-9FBC2DCBE0DC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Deduplicating Training Data Makes Language Models Better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文字方塊 74">
            <a:extLst>
              <a:ext uri="{FF2B5EF4-FFF2-40B4-BE49-F238E27FC236}">
                <a16:creationId xmlns:a16="http://schemas.microsoft.com/office/drawing/2014/main" id="{52FA4355-6DA7-A195-C546-5531FD968320}"/>
              </a:ext>
            </a:extLst>
          </p:cNvPr>
          <p:cNvSpPr txBox="1"/>
          <p:nvPr/>
        </p:nvSpPr>
        <p:spPr>
          <a:xfrm>
            <a:off x="1257300" y="4042687"/>
            <a:ext cx="2828603" cy="646986"/>
          </a:xfrm>
          <a:prstGeom prst="wedgeRoundRectCallout">
            <a:avLst>
              <a:gd name="adj1" fmla="val 49346"/>
              <a:gd name="adj2" fmla="val -261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cs typeface="Tahoma" panose="020B0604030504040204" pitchFamily="34" charset="0"/>
              </a:rPr>
              <a:t>Training on deduplicated data always leads to lower PPL!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851D8EAB-74F1-3992-D232-441C819F1955}"/>
              </a:ext>
            </a:extLst>
          </p:cNvPr>
          <p:cNvSpPr txBox="1"/>
          <p:nvPr/>
        </p:nvSpPr>
        <p:spPr>
          <a:xfrm>
            <a:off x="1257300" y="3169327"/>
            <a:ext cx="2828603" cy="646986"/>
          </a:xfrm>
          <a:prstGeom prst="wedgeRoundRectCallout">
            <a:avLst>
              <a:gd name="adj1" fmla="val 68799"/>
              <a:gd name="adj2" fmla="val -2366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cs typeface="Tahoma" panose="020B0604030504040204" pitchFamily="34" charset="0"/>
              </a:rPr>
              <a:t>Except when evaluated on duplicate evaluation data!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LLaMA’s</a:t>
            </a:r>
            <a:r>
              <a:rPr lang="en-US" dirty="0"/>
              <a:t>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03715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https://twitter.com/tarantulae/status/1650170087708454913?t=ncWWY0FI0tYC_dYLs76r5g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0A90BBA5-0522-0484-906D-EBE4D0C67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9CF11A6-AADC-E515-70F7-F6FF04D25CD0}"/>
              </a:ext>
            </a:extLst>
          </p:cNvPr>
          <p:cNvSpPr/>
          <p:nvPr/>
        </p:nvSpPr>
        <p:spPr>
          <a:xfrm>
            <a:off x="898376" y="1071553"/>
            <a:ext cx="7048139" cy="835516"/>
          </a:xfrm>
          <a:prstGeom prst="wedgeRoundRectCallout">
            <a:avLst>
              <a:gd name="adj1" fmla="val -31977"/>
              <a:gd name="adj2" fmla="val 74872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Starts with the massive crawled data by </a:t>
            </a:r>
            <a:r>
              <a:rPr lang="en-US" sz="1600" dirty="0" err="1">
                <a:solidFill>
                  <a:schemeClr val="tx1"/>
                </a:solidFill>
              </a:rPr>
              <a:t>CommonCrawl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 WET format that contains textual information.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WARC is raw, WAT is metadata, WET is </a:t>
            </a:r>
            <a:r>
              <a:rPr lang="en-US" sz="1600" dirty="0" err="1">
                <a:solidFill>
                  <a:schemeClr val="tx1"/>
                </a:solidFill>
              </a:rPr>
              <a:t>text+some</a:t>
            </a:r>
            <a:r>
              <a:rPr lang="en-US" sz="1600" dirty="0">
                <a:solidFill>
                  <a:schemeClr val="tx1"/>
                </a:solidFill>
              </a:rPr>
              <a:t> metadata.</a:t>
            </a:r>
            <a:endParaRPr lang="zh-TW" altLang="en-US" sz="18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697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LLaMA’s</a:t>
            </a:r>
            <a:r>
              <a:rPr lang="en-US" dirty="0"/>
              <a:t>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03715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https://twitter.com/tarantulae/status/1650170087708454913?t=ncWWY0FI0tYC_dYLs76r5g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8EE2B188-A197-9C07-50C8-335D471F7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BB1580E-9A28-744B-122E-695416675CEB}"/>
              </a:ext>
            </a:extLst>
          </p:cNvPr>
          <p:cNvSpPr/>
          <p:nvPr/>
        </p:nvSpPr>
        <p:spPr>
          <a:xfrm>
            <a:off x="731521" y="1025593"/>
            <a:ext cx="7315200" cy="857542"/>
          </a:xfrm>
          <a:prstGeom prst="wedgeRoundRectCallout">
            <a:avLst>
              <a:gd name="adj1" fmla="val -14929"/>
              <a:gd name="adj2" fmla="val 68088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Shard WET content into shards of 5GB each (one CC snapshot can have 30TB).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Then you normalize paragraphs (lowercasing, numbers as placeholders,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), compute per-paragraph hashes and then duplicate them.</a:t>
            </a:r>
          </a:p>
        </p:txBody>
      </p:sp>
    </p:spTree>
    <p:extLst>
      <p:ext uri="{BB962C8B-B14F-4D97-AF65-F5344CB8AC3E}">
        <p14:creationId xmlns:p14="http://schemas.microsoft.com/office/powerpoint/2010/main" val="27929175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LLaMA’s</a:t>
            </a:r>
            <a:r>
              <a:rPr lang="en-US" dirty="0"/>
              <a:t>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03715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https://twitter.com/tarantulae/status/1650170087708454913?t=ncWWY0FI0tYC_dYLs76r5g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0F5FEE65-CF99-C5E9-B149-5FF7C0D85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6D44023-882B-AB52-B672-ABB2EE68CC8D}"/>
              </a:ext>
            </a:extLst>
          </p:cNvPr>
          <p:cNvSpPr/>
          <p:nvPr/>
        </p:nvSpPr>
        <p:spPr>
          <a:xfrm>
            <a:off x="270344" y="1138639"/>
            <a:ext cx="8444286" cy="676055"/>
          </a:xfrm>
          <a:prstGeom prst="wedgeRoundRectCallout">
            <a:avLst>
              <a:gd name="adj1" fmla="val 10030"/>
              <a:gd name="adj2" fmla="val 80142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Perform language identification and decide whether to keep or discard languages.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order of when you do this in the pipeline can impact the language discrimination quality. </a:t>
            </a:r>
          </a:p>
        </p:txBody>
      </p:sp>
    </p:spTree>
    <p:extLst>
      <p:ext uri="{BB962C8B-B14F-4D97-AF65-F5344CB8AC3E}">
        <p14:creationId xmlns:p14="http://schemas.microsoft.com/office/powerpoint/2010/main" val="26725555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LLaMA’s</a:t>
            </a:r>
            <a:r>
              <a:rPr lang="en-US" dirty="0"/>
              <a:t>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28207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CCNet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Extracting High Quality Monolingual Datasets from Web Crawl Data, 2019</a:t>
            </a:r>
          </a:p>
        </p:txBody>
      </p:sp>
      <p:pic>
        <p:nvPicPr>
          <p:cNvPr id="7" name="Picture 4" descr="Image">
            <a:extLst>
              <a:ext uri="{FF2B5EF4-FFF2-40B4-BE49-F238E27FC236}">
                <a16:creationId xmlns:a16="http://schemas.microsoft.com/office/drawing/2014/main" id="{751E39CF-CDED-1D9F-7FA0-9746A626D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B3F0C11-8AF7-7D53-9AAE-AE24395BBBD1}"/>
              </a:ext>
            </a:extLst>
          </p:cNvPr>
          <p:cNvSpPr/>
          <p:nvPr/>
        </p:nvSpPr>
        <p:spPr>
          <a:xfrm>
            <a:off x="270344" y="751114"/>
            <a:ext cx="8444286" cy="1039443"/>
          </a:xfrm>
          <a:prstGeom prst="wedgeRoundRectCallout">
            <a:avLst>
              <a:gd name="adj1" fmla="val 29077"/>
              <a:gd name="adj2" fmla="val 66661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Do further quality filtering: Train a simple LM (n-gram) on target languages using Wikipedia, then compute per-paragraph perplexity on the rest of the 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Very high PPL: Very different than Wiki and likely low-quality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Drop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Very low PPL: Very similar or near duplicates to Wiki  Drop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826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24F-3BE9-54EB-0219-03917C5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Query-Attention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0B6BE-B754-0FEF-C41B-092CAA721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Used for training </a:t>
            </a:r>
            <a:r>
              <a:rPr lang="en-US" dirty="0" err="1"/>
              <a:t>LLaMA</a:t>
            </a:r>
            <a:r>
              <a:rPr lang="en-US" dirty="0"/>
              <a:t> 2. </a:t>
            </a:r>
          </a:p>
          <a:p>
            <a:r>
              <a:rPr lang="en-US" dirty="0"/>
              <a:t>One key-value vector for each group of queries — an interpolation between “multi-head” attention and “multi-query” attention.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Improves inference scalability for our larger models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E5F96-5336-0D16-987C-630E19303BA5}"/>
              </a:ext>
            </a:extLst>
          </p:cNvPr>
          <p:cNvSpPr txBox="1"/>
          <p:nvPr/>
        </p:nvSpPr>
        <p:spPr>
          <a:xfrm>
            <a:off x="517585" y="4784179"/>
            <a:ext cx="784141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GQA: Training generalized multi-query transformer models from multi-head checkpoints,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47272-C884-1AB4-4155-5ABF16DCC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6"/>
          <a:stretch/>
        </p:blipFill>
        <p:spPr>
          <a:xfrm>
            <a:off x="47418" y="2269555"/>
            <a:ext cx="6010862" cy="2111670"/>
          </a:xfrm>
          <a:prstGeom prst="rect">
            <a:avLst/>
          </a:prstGeom>
        </p:spPr>
      </p:pic>
      <p:pic>
        <p:nvPicPr>
          <p:cNvPr id="9" name="Picture 8" descr="A graph with a blue line and a red line&#10;&#10;Description automatically generated">
            <a:extLst>
              <a:ext uri="{FF2B5EF4-FFF2-40B4-BE49-F238E27FC236}">
                <a16:creationId xmlns:a16="http://schemas.microsoft.com/office/drawing/2014/main" id="{F27DA4EA-7925-3ED8-0B0B-FA5D46E8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58" y="2167223"/>
            <a:ext cx="2596430" cy="24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5153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CD91-6509-339C-6167-E910543A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CFAE0-BAC7-A823-C1DF-9F62C100D6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Most modern models use “</a:t>
            </a:r>
            <a:r>
              <a:rPr lang="en-US" dirty="0" err="1"/>
              <a:t>AdamW</a:t>
            </a:r>
            <a:r>
              <a:rPr lang="en-US" dirty="0"/>
              <a:t>” optimizer (not vanilla Gradient Descent). </a:t>
            </a:r>
          </a:p>
          <a:p>
            <a:pPr lvl="1"/>
            <a:r>
              <a:rPr lang="en-US" dirty="0"/>
              <a:t>Adam optimization is a stochastic gradient descent method that is based on adaptive estimation of first-order and second-order “momentums”.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“W” because it decouples “weight decay”</a:t>
            </a:r>
            <a:br>
              <a:rPr lang="en-US" dirty="0"/>
            </a:br>
            <a:r>
              <a:rPr lang="en-US" dirty="0"/>
              <a:t>from “learning rate”. (Details out of scope </a:t>
            </a:r>
            <a:br>
              <a:rPr lang="en-US" dirty="0"/>
            </a:br>
            <a:r>
              <a:rPr lang="en-US" dirty="0"/>
              <a:t>for us. See the cited paper.)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EBFF0-2989-0C19-E1C9-992A71782D71}"/>
              </a:ext>
            </a:extLst>
          </p:cNvPr>
          <p:cNvSpPr txBox="1"/>
          <p:nvPr/>
        </p:nvSpPr>
        <p:spPr>
          <a:xfrm>
            <a:off x="2285999" y="4523851"/>
            <a:ext cx="457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https://pytorch.org/docs/stable/generated/torch.optim.AdamW.html</a:t>
            </a:r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https://pytorch.org/docs/stable/generated/torch.optim.Adam.html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[Decoupled Weight Decay Regularization, 2017] </a:t>
            </a:r>
          </a:p>
        </p:txBody>
      </p:sp>
      <p:pic>
        <p:nvPicPr>
          <p:cNvPr id="1026" name="Picture 2" descr="Gradient Descent with Momentum, RMSprop And Adam Optimizer | by Harsh  Khandewal | Analytics Vidhya | Medium">
            <a:extLst>
              <a:ext uri="{FF2B5EF4-FFF2-40B4-BE49-F238E27FC236}">
                <a16:creationId xmlns:a16="http://schemas.microsoft.com/office/drawing/2014/main" id="{511733C4-2D8F-98C8-5EB0-FEA0AF333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75" y="2211252"/>
            <a:ext cx="3631847" cy="201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448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3362-9CE0-0E5C-F521-8A1A1CC5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4C285-C914-BC6E-3229-061315E199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0819" y="1390650"/>
            <a:ext cx="4181383" cy="3077573"/>
          </a:xfrm>
        </p:spPr>
        <p:txBody>
          <a:bodyPr/>
          <a:lstStyle/>
          <a:p>
            <a:r>
              <a:rPr lang="en-US" dirty="0"/>
              <a:t>Previously we talked about the importance of batching data </a:t>
            </a:r>
          </a:p>
          <a:p>
            <a:r>
              <a:rPr lang="en-US" dirty="0"/>
              <a:t>GPUs are faster at Tensor operations and hence, we want to do batch processing </a:t>
            </a:r>
          </a:p>
          <a:p>
            <a:r>
              <a:rPr lang="en-US" dirty="0"/>
              <a:t>The lager batch of data, the faster they get processed. </a:t>
            </a:r>
          </a:p>
          <a:p>
            <a:r>
              <a:rPr lang="en-US" dirty="0"/>
              <a:t>Alas, the speedup is often sub-linear (e.g., 2x larger batch leads to less than 2x speedup). </a:t>
            </a:r>
          </a:p>
        </p:txBody>
      </p:sp>
      <p:pic>
        <p:nvPicPr>
          <p:cNvPr id="5" name="Picture 4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2E3E6340-4673-2733-EC0A-50D50985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84" y="1390650"/>
            <a:ext cx="4409797" cy="2454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4BC2C-54A0-905F-7B0C-C11C9A62C582}"/>
              </a:ext>
            </a:extLst>
          </p:cNvPr>
          <p:cNvSpPr txBox="1"/>
          <p:nvPr/>
        </p:nvSpPr>
        <p:spPr>
          <a:xfrm>
            <a:off x="5450006" y="1082873"/>
            <a:ext cx="3169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Model: 13B </a:t>
            </a:r>
            <a:r>
              <a:rPr lang="en-US" dirty="0" err="1"/>
              <a:t>LLaMA</a:t>
            </a:r>
            <a:r>
              <a:rPr lang="en-US" dirty="0"/>
              <a:t> on A100 GPU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4E5A0-82EC-F042-8B85-27FEBA81C7AE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Efficient Memory Management for Large Language Model Serving with </a:t>
            </a:r>
            <a:r>
              <a:rPr lang="en-US" sz="1200" spc="-5" dirty="0" err="1">
                <a:solidFill>
                  <a:srgbClr val="888888"/>
                </a:solidFill>
              </a:rPr>
              <a:t>PagedAttention</a:t>
            </a:r>
            <a:r>
              <a:rPr lang="en-US" sz="1200" spc="-5" dirty="0">
                <a:solidFill>
                  <a:srgbClr val="888888"/>
                </a:solidFill>
              </a:rPr>
              <a:t>,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2394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52A1C-367A-FA4E-C783-7E4CCF8B6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ChatGPT taught me something powerful about human collaboration - The Boston  Globe">
            <a:extLst>
              <a:ext uri="{FF2B5EF4-FFF2-40B4-BE49-F238E27FC236}">
                <a16:creationId xmlns:a16="http://schemas.microsoft.com/office/drawing/2014/main" id="{72C22C91-E8A0-8E59-D125-967322E2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8" y="1067826"/>
            <a:ext cx="5784983" cy="38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1062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C020-2E27-F0DF-113C-0B2EDB1D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Usage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F2A2C-16E0-25D7-D687-9C5F14E4F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is the memory usage of an NVIDIA A100 when serving (i.e., no training) </a:t>
            </a:r>
          </a:p>
          <a:p>
            <a:pPr lvl="1"/>
            <a:r>
              <a:rPr lang="en-US" dirty="0"/>
              <a:t>Model: 13B </a:t>
            </a:r>
            <a:r>
              <a:rPr lang="en-US" dirty="0" err="1"/>
              <a:t>LLaMA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Batch size of 10</a:t>
            </a:r>
          </a:p>
          <a:p>
            <a:endParaRPr lang="en-US" dirty="0"/>
          </a:p>
          <a:p>
            <a:r>
              <a:rPr lang="en-US" dirty="0"/>
              <a:t>~65% of your GPU memory is </a:t>
            </a:r>
            <a:br>
              <a:rPr lang="en-US" dirty="0"/>
            </a:br>
            <a:r>
              <a:rPr lang="en-US" dirty="0"/>
              <a:t>the model parameters that </a:t>
            </a:r>
            <a:r>
              <a:rPr lang="en-US" dirty="0">
                <a:solidFill>
                  <a:srgbClr val="C00000"/>
                </a:solidFill>
              </a:rPr>
              <a:t>never change</a:t>
            </a:r>
          </a:p>
          <a:p>
            <a:r>
              <a:rPr lang="en-US" dirty="0"/>
              <a:t>~32% of your memory are KV tensors that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change for each input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KV cache will increase for larger batch sizes. </a:t>
            </a:r>
          </a:p>
          <a:p>
            <a:pPr lvl="1"/>
            <a:r>
              <a:rPr lang="en-US" dirty="0"/>
              <a:t>Managing this part of the memory is key for </a:t>
            </a:r>
            <a:br>
              <a:rPr lang="en-US" dirty="0"/>
            </a:br>
            <a:r>
              <a:rPr lang="en-US" dirty="0"/>
              <a:t>efficient training.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arison of a computer hardware&#10;&#10;Description automatically generated with medium confidence">
            <a:extLst>
              <a:ext uri="{FF2B5EF4-FFF2-40B4-BE49-F238E27FC236}">
                <a16:creationId xmlns:a16="http://schemas.microsoft.com/office/drawing/2014/main" id="{D5C96C32-F12D-4CC1-E6D8-BBDFC9D0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055" y="1637067"/>
            <a:ext cx="3186200" cy="2921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0E88B-F370-5C5A-A62F-42A4655F825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Efficient Memory Management for Large Language Model Serving with </a:t>
            </a:r>
            <a:r>
              <a:rPr lang="en-US" sz="1200" spc="-5" dirty="0" err="1">
                <a:solidFill>
                  <a:srgbClr val="888888"/>
                </a:solidFill>
              </a:rPr>
              <a:t>PagedAttention</a:t>
            </a:r>
            <a:r>
              <a:rPr lang="en-US" sz="1200" spc="-5" dirty="0">
                <a:solidFill>
                  <a:srgbClr val="888888"/>
                </a:solidFill>
              </a:rPr>
              <a:t>,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7190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842111D-AAAC-E7C0-317A-9E0FB02F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6" r="17588" b="12919"/>
          <a:stretch/>
        </p:blipFill>
        <p:spPr>
          <a:xfrm>
            <a:off x="5148421" y="2472763"/>
            <a:ext cx="3461659" cy="2457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4CD91-6509-339C-6167-E910543A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CFAE0-BAC7-A823-C1DF-9F62C100D6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571" y="1390650"/>
            <a:ext cx="4555672" cy="3077573"/>
          </a:xfrm>
        </p:spPr>
        <p:txBody>
          <a:bodyPr/>
          <a:lstStyle/>
          <a:p>
            <a:r>
              <a:rPr lang="en-US" dirty="0"/>
              <a:t>In practice, your model’s loss should continue to go down with more training on more data. </a:t>
            </a:r>
          </a:p>
          <a:p>
            <a:endParaRPr lang="en-US" dirty="0"/>
          </a:p>
          <a:p>
            <a:r>
              <a:rPr lang="en-US" dirty="0"/>
              <a:t>So, the real bottlenecks are: </a:t>
            </a:r>
          </a:p>
          <a:p>
            <a:pPr lvl="1"/>
            <a:r>
              <a:rPr lang="en-US" dirty="0"/>
              <a:t>(1) compute</a:t>
            </a:r>
          </a:p>
          <a:p>
            <a:pPr lvl="1"/>
            <a:r>
              <a:rPr lang="en-US" dirty="0"/>
              <a:t>(2) data</a:t>
            </a:r>
          </a:p>
          <a:p>
            <a:endParaRPr lang="en-US" dirty="0"/>
          </a:p>
          <a:p>
            <a:r>
              <a:rPr lang="en-US" dirty="0"/>
              <a:t>Sometimes training diverges (spikes in the loss), at which point practitioners usually restart training from an earlier checkpoint. 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2B93287-FD9A-5C7E-D823-23033D9B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86" y="180969"/>
            <a:ext cx="3560121" cy="23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0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D21B-F286-36A2-3F62-BA34F9A4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F8464-2DF4-2336-9A18-C678C9CC09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There is many empirical knowledge that goes into engineering LMs. </a:t>
            </a:r>
          </a:p>
          <a:p>
            <a:endParaRPr lang="en-US" sz="1800" dirty="0"/>
          </a:p>
          <a:p>
            <a:r>
              <a:rPr lang="en-US" sz="1800" dirty="0"/>
              <a:t>Here we covered a basic topics about data and architecture engineering. </a:t>
            </a:r>
          </a:p>
          <a:p>
            <a:endParaRPr lang="en-US" sz="1800" dirty="0"/>
          </a:p>
          <a:p>
            <a:r>
              <a:rPr lang="en-US" sz="1800" dirty="0"/>
              <a:t>Various topics are forthcoming: scaling laws, efficient training, etc. 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50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800" dirty="0"/>
              <a:t>Language Modeling: Definitions and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b="1" dirty="0"/>
              <a:t>Language modeling:</a:t>
            </a:r>
            <a:r>
              <a:rPr lang="en-US" sz="1800" dirty="0"/>
              <a:t> building probabilistic distribution over language. </a:t>
            </a:r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An accurate distribution of language enables us to solve many important tasks that involve language communication. </a:t>
            </a:r>
            <a:br>
              <a:rPr lang="en-US" sz="1800" dirty="0"/>
            </a:br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The remaining question</a:t>
            </a:r>
            <a:r>
              <a:rPr lang="en-US" sz="1800" dirty="0"/>
              <a:t>: how do you actually estimate this distribution? </a:t>
            </a:r>
          </a:p>
        </p:txBody>
      </p:sp>
    </p:spTree>
    <p:extLst>
      <p:ext uri="{BB962C8B-B14F-4D97-AF65-F5344CB8AC3E}">
        <p14:creationId xmlns:p14="http://schemas.microsoft.com/office/powerpoint/2010/main" val="362659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Language Modeling </a:t>
            </a:r>
            <a:br>
              <a:rPr lang="en-US" sz="5400" dirty="0"/>
            </a:br>
            <a:r>
              <a:rPr lang="en-US" sz="5400" dirty="0"/>
              <a:t>with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99C2C-8B79-51A5-0BD3-2AEDBF97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AF0B-20A4-990B-7A72-36BBBEBF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B1F1F-B4D1-378E-D262-051BD5D22F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Now the question is, how to estimate this distribution.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EB5242A-C57E-73B7-503E-F2E02FAA7234}"/>
              </a:ext>
            </a:extLst>
          </p:cNvPr>
          <p:cNvSpPr/>
          <p:nvPr/>
        </p:nvSpPr>
        <p:spPr>
          <a:xfrm rot="16200000" flipH="1">
            <a:off x="4929187" y="718043"/>
            <a:ext cx="172977" cy="249234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4ECFD8E-4A57-EE82-B152-5337CE66AB35}"/>
              </a:ext>
            </a:extLst>
          </p:cNvPr>
          <p:cNvSpPr/>
          <p:nvPr/>
        </p:nvSpPr>
        <p:spPr>
          <a:xfrm rot="16200000" flipH="1">
            <a:off x="2597351" y="1726649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2F151-6DAD-9365-B476-18C5BAAF4C77}"/>
              </a:ext>
            </a:extLst>
          </p:cNvPr>
          <p:cNvSpPr/>
          <p:nvPr/>
        </p:nvSpPr>
        <p:spPr>
          <a:xfrm>
            <a:off x="4640413" y="155637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E6F35-DEE9-F720-7001-27C8658FC483}"/>
              </a:ext>
            </a:extLst>
          </p:cNvPr>
          <p:cNvSpPr/>
          <p:nvPr/>
        </p:nvSpPr>
        <p:spPr>
          <a:xfrm>
            <a:off x="2394020" y="1422179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30B014-C673-06BF-8602-52658A0214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0920" y="2109778"/>
                <a:ext cx="8388944" cy="84001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30B014-C673-06BF-8602-52658A021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920" y="2109778"/>
                <a:ext cx="8388944" cy="840010"/>
              </a:xfrm>
              <a:prstGeom prst="rect">
                <a:avLst/>
              </a:prstGeom>
              <a:blipFill>
                <a:blip r:embed="rId2"/>
                <a:stretch>
                  <a:fillRect t="-31343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67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507EB-BE8E-6E79-723D-726A761E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C9DD54-67E3-DC8D-FF5E-BF8FBFB51F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C9DD54-67E3-DC8D-FF5E-BF8FBFB51F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05B9BDE-5CD5-2372-4EF4-515F04027DAE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699810-7EA6-6D12-8DAE-4C1E224FFB1C}"/>
                  </a:ext>
                </a:extLst>
              </p:cNvPr>
              <p:cNvSpPr txBox="1"/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699810-7EA6-6D12-8DAE-4C1E224FF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0EE40C-FAC1-5230-9CE4-43C75382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5A9F-5E52-B235-3EDC-A35F9DC7B481}"/>
              </a:ext>
            </a:extLst>
          </p:cNvPr>
          <p:cNvSpPr txBox="1"/>
          <p:nvPr/>
        </p:nvSpPr>
        <p:spPr>
          <a:xfrm>
            <a:off x="501706" y="3231989"/>
            <a:ext cx="3843715" cy="1021556"/>
          </a:xfrm>
          <a:prstGeom prst="wedgeRoundRectCallout">
            <a:avLst>
              <a:gd name="adj1" fmla="val 52976"/>
              <a:gd name="adj2" fmla="val -9484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Count how often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”the cat sat on the mat” </a:t>
            </a:r>
            <a:b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has appeared in the world (internet)!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13309-99F2-87D8-D2FB-4B87E897B70B}"/>
              </a:ext>
            </a:extLst>
          </p:cNvPr>
          <p:cNvSpPr txBox="1"/>
          <p:nvPr/>
        </p:nvSpPr>
        <p:spPr>
          <a:xfrm>
            <a:off x="4798580" y="3203499"/>
            <a:ext cx="4081679" cy="1021556"/>
          </a:xfrm>
          <a:prstGeom prst="wedgeRoundRectCallout">
            <a:avLst>
              <a:gd name="adj1" fmla="val 19843"/>
              <a:gd name="adj2" fmla="val -6870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Divide that by, the count of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solidFill>
                  <a:srgbClr val="0070C0"/>
                </a:solidFill>
                <a:latin typeface="Corbel" panose="020B0503020204020204" pitchFamily="34" charset="0"/>
              </a:rPr>
              <a:t>”the cat sat on the”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in the world (internet)! </a:t>
            </a:r>
          </a:p>
        </p:txBody>
      </p:sp>
    </p:spTree>
    <p:extLst>
      <p:ext uri="{BB962C8B-B14F-4D97-AF65-F5344CB8AC3E}">
        <p14:creationId xmlns:p14="http://schemas.microsoft.com/office/powerpoint/2010/main" val="258135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5BCA3-DD5C-6384-33EF-9E279E0A9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632"/>
          <a:stretch/>
        </p:blipFill>
        <p:spPr>
          <a:xfrm>
            <a:off x="1058356" y="3162347"/>
            <a:ext cx="6781800" cy="1776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3505E-9AAD-C7E7-32A5-140CFE31EA8D}"/>
                  </a:ext>
                </a:extLst>
              </p:cNvPr>
              <p:cNvSpPr txBox="1"/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3505E-9AAD-C7E7-32A5-140CFE31E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14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4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F0B944-FD77-E917-FF17-3FDAA1C9F8A4}"/>
                  </a:ext>
                </a:extLst>
              </p:cNvPr>
              <p:cNvSpPr txBox="1"/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F0B944-FD77-E917-FF17-3FDAA1C9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0;p49">
            <a:extLst>
              <a:ext uri="{FF2B5EF4-FFF2-40B4-BE49-F238E27FC236}">
                <a16:creationId xmlns:a16="http://schemas.microsoft.com/office/drawing/2014/main" id="{6ACC79DB-8473-B4AF-495A-AD26890BC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442" b="69110"/>
          <a:stretch/>
        </p:blipFill>
        <p:spPr>
          <a:xfrm>
            <a:off x="3751376" y="1941858"/>
            <a:ext cx="4334655" cy="175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7DD97-C415-FE6B-1263-93A092CE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D41F-9151-D68B-5794-1D62459C4B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Shannon (1950): The redundancy and predictability (entropy) of English. </a:t>
            </a:r>
          </a:p>
        </p:txBody>
      </p:sp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7B16C6D9-D7BB-4012-FC48-81BCD14EFE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45" y="2061175"/>
            <a:ext cx="2289631" cy="23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2D3DF-A613-C0F2-D2FC-ED0B3299972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4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111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non-descendants,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1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</a:rPr>
              <a:t>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 cat sat on the)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the)   </a:t>
                </a: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3B67962B-F20B-CE90-03FE-4A3F19DA4A57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7E9ABA-7606-93E6-509A-5187D0D0F515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31293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non-descendants,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nd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on the)  </a:t>
                </a: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A7A3AA-E83F-61F7-8BD4-F6E650BAAD55}"/>
              </a:ext>
            </a:extLst>
          </p:cNvPr>
          <p:cNvGrpSpPr/>
          <p:nvPr/>
        </p:nvGrpSpPr>
        <p:grpSpPr>
          <a:xfrm>
            <a:off x="5944710" y="3566914"/>
            <a:ext cx="1981200" cy="424745"/>
            <a:chOff x="5944710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671953" y="3854546"/>
              <a:ext cx="59343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B54DDF-FCE3-F15D-DDDC-04A414A2BC9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076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non-descendants,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sat on the)  </a:t>
                </a: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r="-158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173656-32DE-6820-9C40-5C97206B4F4B}"/>
              </a:ext>
            </a:extLst>
          </p:cNvPr>
          <p:cNvGrpSpPr/>
          <p:nvPr/>
        </p:nvGrpSpPr>
        <p:grpSpPr>
          <a:xfrm>
            <a:off x="5840679" y="3566914"/>
            <a:ext cx="1981200" cy="424745"/>
            <a:chOff x="5840679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252961" y="3854546"/>
              <a:ext cx="113288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E4FE39-057B-207B-6E95-51652C96460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3380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99A99-B593-2E23-FD3B-6B8153294B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0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Then, we can use counts of approximate conditional probability. </a:t>
            </a:r>
          </a:p>
          <a:p>
            <a:r>
              <a:rPr lang="en-US" sz="2000" dirty="0">
                <a:latin typeface="Corbel" panose="020B0503020204020204" pitchFamily="34" charset="0"/>
              </a:rPr>
              <a:t>Using the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approximation, we can: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97886E7-016B-3E5A-D3FB-793A54771A51}"/>
              </a:ext>
            </a:extLst>
          </p:cNvPr>
          <p:cNvSpPr txBox="1">
            <a:spLocks/>
          </p:cNvSpPr>
          <p:nvPr/>
        </p:nvSpPr>
        <p:spPr>
          <a:xfrm>
            <a:off x="2673413" y="3212852"/>
            <a:ext cx="6400800" cy="401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sat on the)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0FED-B3C0-9027-00AD-EF05FFD73A9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7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892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757E0-0234-7F93-856C-0198A8B99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7203-7E78-158A-C58B-2C5D9687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8" y="107119"/>
            <a:ext cx="8892209" cy="857542"/>
          </a:xfrm>
        </p:spPr>
        <p:txBody>
          <a:bodyPr>
            <a:noAutofit/>
          </a:bodyPr>
          <a:lstStyle/>
          <a:p>
            <a:r>
              <a:rPr lang="en-US" sz="2800" dirty="0"/>
              <a:t>Understanding Sparsity: A 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C07-4573-BFE7-4F5E-565E9451B9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How common are zero-probabilities? 🤔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Example:</a:t>
            </a:r>
            <a:r>
              <a:rPr lang="en-US" sz="1800" dirty="0">
                <a:solidFill>
                  <a:schemeClr val="tx1"/>
                </a:solidFill>
              </a:rPr>
              <a:t> Shakespeare as a text corpus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The size vocab used by Shakespeare: |V|=29,066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Shakespeare produced: ~300,000 bigrams 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Out of |V|^2= 844 million possible bigrams </a:t>
            </a:r>
          </a:p>
          <a:p>
            <a:pPr lvl="3"/>
            <a:r>
              <a:rPr lang="en-US" sz="1550" dirty="0">
                <a:solidFill>
                  <a:schemeClr val="tx1"/>
                </a:solidFill>
              </a:rPr>
              <a:t>(some of them don’t make sense, but ok!)</a:t>
            </a:r>
            <a:br>
              <a:rPr lang="en-US" sz="1550" dirty="0">
                <a:solidFill>
                  <a:schemeClr val="tx1"/>
                </a:solidFill>
              </a:rPr>
            </a:br>
            <a:endParaRPr lang="en-US" sz="155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So, </a:t>
            </a:r>
            <a:r>
              <a:rPr lang="en-US" sz="1800" dirty="0">
                <a:solidFill>
                  <a:srgbClr val="C00000"/>
                </a:solidFill>
              </a:rPr>
              <a:t>99.96%</a:t>
            </a:r>
            <a:r>
              <a:rPr lang="en-US" sz="1800" dirty="0">
                <a:solidFill>
                  <a:schemeClr val="tx1"/>
                </a:solidFill>
              </a:rPr>
              <a:t> of the possible bigrams are </a:t>
            </a:r>
            <a:r>
              <a:rPr lang="en-US" sz="1800" dirty="0">
                <a:solidFill>
                  <a:srgbClr val="C00000"/>
                </a:solidFill>
              </a:rPr>
              <a:t>never seen </a:t>
            </a:r>
            <a:r>
              <a:rPr lang="en-US" sz="1800" dirty="0">
                <a:solidFill>
                  <a:schemeClr val="tx1"/>
                </a:solidFill>
              </a:rPr>
              <a:t>(hence, have zero entries for bigram counts).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6B505-9A2D-1C15-0214-65D765A3F19B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[Slide credit: Mohit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Iyyer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872512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615A89-2BAC-5A9D-DC52-A9BEA7A8A5E9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5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1E199-4F58-88F0-6FA1-DB1A1778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EC68-3C5B-A620-9612-DE42E841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1E20-5421-0402-098E-3E5578E733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B422EAB-2B21-A9FB-8313-831D0BFB266B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34CE8-C8E6-28DD-C634-44CED1961C31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3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CB95E-D69B-1229-0C5C-9DECE929902A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41646-C64D-CB65-A373-F69B140F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C51D-72EA-EA32-5268-19A2A4B3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A293C-73D0-3853-F475-6BCEE08DC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F8032370-1291-F7B0-C147-08FBCADA85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17625"/>
            <a:ext cx="852170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BD9EB-2D3E-221A-F04D-CF404AF78B8A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5B2140FA-5D5A-001B-44F2-4C3E776AC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7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E07AD-AD61-315D-E088-5308DAE1ED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6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43B2-746A-BA21-5C68-6C6D7969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014D-CB9D-97AC-1174-4CDB8129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06F0-69D6-2BAC-9688-154A93BAD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DE5C3D12-5AA0-AA20-7E32-69B11AE566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49375"/>
            <a:ext cx="8940800" cy="310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AEC62-A04B-F4A7-3FAF-2C6292E89F50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010CCBD3-22FF-C770-1381-40B742C3F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54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0C01B-100B-C462-DE3C-CE54E18AB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34A7-45C9-5947-C26B-93D0EDC0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56849-8734-9020-B0AD-622D15221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47676-C061-A6DF-83A0-006F37946166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A7FBF1F-CB5C-B602-81DA-8B4798D90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37"/>
          <a:stretch/>
        </p:blipFill>
        <p:spPr>
          <a:xfrm>
            <a:off x="117486" y="1302551"/>
            <a:ext cx="9116296" cy="30991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FCB3A-9D86-C6ED-A4FC-E54AB1D98E25}"/>
              </a:ext>
            </a:extLst>
          </p:cNvPr>
          <p:cNvSpPr txBox="1"/>
          <p:nvPr/>
        </p:nvSpPr>
        <p:spPr>
          <a:xfrm>
            <a:off x="927561" y="1257448"/>
            <a:ext cx="2341855" cy="578882"/>
          </a:xfrm>
          <a:prstGeom prst="wedgeRoundRectCallout">
            <a:avLst>
              <a:gd name="adj1" fmla="val 32660"/>
              <a:gd name="adj2" fmla="val 9269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C0BEA76-C66E-AE9E-D5E5-0FB4B7FDC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ED716-FCB0-86C0-66F1-26419F3F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04C7-2D28-7DB8-19AA-E8417A3A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0FA3D-02E9-19D2-9EC8-8F555B5600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E0FBFC-E19E-0936-FF56-B997C4EAC1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227138"/>
            <a:ext cx="8521700" cy="3267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D31B1-7550-B131-02D0-FBE4FB4DF384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F2434-18A9-D084-E34D-2D89351FD8B2}"/>
              </a:ext>
            </a:extLst>
          </p:cNvPr>
          <p:cNvSpPr txBox="1"/>
          <p:nvPr/>
        </p:nvSpPr>
        <p:spPr>
          <a:xfrm>
            <a:off x="3501022" y="1203681"/>
            <a:ext cx="2341855" cy="578882"/>
          </a:xfrm>
          <a:prstGeom prst="wedgeRoundRectCallout">
            <a:avLst>
              <a:gd name="adj1" fmla="val -61097"/>
              <a:gd name="adj2" fmla="val 425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B94DAD3C-B8B5-9705-50B7-ED81CBCC8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85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7378-BBD9-AA8B-79AE-13D6DABA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B72E-D53A-3F03-98B5-32F668E5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Limits of N-Grams LMs: Long-range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2948-9EDE-9290-933F-86CD0AC97D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 general, count-based LMs are insufficient models of language because language has </a:t>
            </a:r>
            <a:r>
              <a:rPr lang="en-US" sz="2000" dirty="0">
                <a:solidFill>
                  <a:srgbClr val="289A00"/>
                </a:solidFill>
              </a:rPr>
              <a:t>long-distance dependencies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D1687-A3E4-4DCD-8819-27036733AC5F}"/>
              </a:ext>
            </a:extLst>
          </p:cNvPr>
          <p:cNvSpPr txBox="1"/>
          <p:nvPr/>
        </p:nvSpPr>
        <p:spPr>
          <a:xfrm>
            <a:off x="1271673" y="2827035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39931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4481E6B0-74F0-1C24-0CA4-28E79EC5F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>
            <a:extLst>
              <a:ext uri="{FF2B5EF4-FFF2-40B4-BE49-F238E27FC236}">
                <a16:creationId xmlns:a16="http://schemas.microsoft.com/office/drawing/2014/main" id="{6435189D-AFE4-EA46-C945-071E54479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01D5FC-4E05-E953-E41F-A5F8DB55B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Probabilistic n-gram models of text generation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[Jelinek+ 1980’s, …]</a:t>
            </a:r>
            <a:endParaRPr lang="en-US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415D80-8BE6-B197-E316-1BDE70396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30" y="1987241"/>
            <a:ext cx="7188926" cy="2783456"/>
          </a:xfrm>
          <a:prstGeom prst="rect">
            <a:avLst/>
          </a:prstGeom>
        </p:spPr>
      </p:pic>
      <p:pic>
        <p:nvPicPr>
          <p:cNvPr id="1026" name="Picture 2" descr="Frederick Jelinek, 77, pioneer in speech and text ...">
            <a:extLst>
              <a:ext uri="{FF2B5EF4-FFF2-40B4-BE49-F238E27FC236}">
                <a16:creationId xmlns:a16="http://schemas.microsoft.com/office/drawing/2014/main" id="{A71E5264-1F4F-8DD4-42D4-047D27D30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r="11627" b="25300"/>
          <a:stretch/>
        </p:blipFill>
        <p:spPr bwMode="auto">
          <a:xfrm>
            <a:off x="7738740" y="267844"/>
            <a:ext cx="1103603" cy="13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5E45A-FC16-E584-DFE2-5C3FF6918163}"/>
              </a:ext>
            </a:extLst>
          </p:cNvPr>
          <p:cNvSpPr txBox="1"/>
          <p:nvPr/>
        </p:nvSpPr>
        <p:spPr>
          <a:xfrm>
            <a:off x="7730743" y="1592114"/>
            <a:ext cx="11036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Fred Jelinek 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(1932-2010)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3B47D-1BAC-6F18-3DE4-29514B4F843C}"/>
              </a:ext>
            </a:extLst>
          </p:cNvPr>
          <p:cNvSpPr txBox="1"/>
          <p:nvPr/>
        </p:nvSpPr>
        <p:spPr>
          <a:xfrm>
            <a:off x="3641270" y="685432"/>
            <a:ext cx="3801807" cy="578882"/>
          </a:xfrm>
          <a:prstGeom prst="wedgeRoundRectCallout">
            <a:avLst>
              <a:gd name="adj1" fmla="val 55497"/>
              <a:gd name="adj2" fmla="val 3550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“Every time I fire a linguist, the performance of the speech recognizer goes up”!!</a:t>
            </a:r>
          </a:p>
        </p:txBody>
      </p:sp>
    </p:spTree>
    <p:extLst>
      <p:ext uri="{BB962C8B-B14F-4D97-AF65-F5344CB8AC3E}">
        <p14:creationId xmlns:p14="http://schemas.microsoft.com/office/powerpoint/2010/main" val="32607044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Learning a language model ~ learning </a:t>
            </a:r>
            <a:r>
              <a:rPr lang="en-US" dirty="0">
                <a:solidFill>
                  <a:srgbClr val="289A00"/>
                </a:solidFill>
              </a:rPr>
              <a:t>conditional probabilities</a:t>
            </a:r>
            <a:r>
              <a:rPr lang="en-US" dirty="0"/>
              <a:t> over language. </a:t>
            </a:r>
          </a:p>
          <a:p>
            <a:r>
              <a:rPr lang="en-US" dirty="0"/>
              <a:t>One approach to estimating these probabilities: </a:t>
            </a:r>
            <a:r>
              <a:rPr lang="en-US" dirty="0">
                <a:solidFill>
                  <a:srgbClr val="289A00"/>
                </a:solidFill>
              </a:rPr>
              <a:t>counting word co-occurrences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Word co-occurrences become </a:t>
            </a:r>
            <a:r>
              <a:rPr lang="en-US" dirty="0">
                <a:solidFill>
                  <a:srgbClr val="C00000"/>
                </a:solidFill>
              </a:rPr>
              <a:t>rare</a:t>
            </a:r>
            <a:r>
              <a:rPr lang="en-US" dirty="0"/>
              <a:t> for long sequences. (the sparsity issue)  </a:t>
            </a:r>
          </a:p>
          <a:p>
            <a:pPr lvl="1"/>
            <a:r>
              <a:rPr lang="en-US" dirty="0"/>
              <a:t>But language understanding requires </a:t>
            </a:r>
            <a:r>
              <a:rPr lang="en-US" dirty="0">
                <a:solidFill>
                  <a:srgbClr val="289A00"/>
                </a:solidFill>
              </a:rPr>
              <a:t>long-range</a:t>
            </a:r>
            <a:r>
              <a:rPr lang="en-US" dirty="0"/>
              <a:t> dependencies. </a:t>
            </a:r>
          </a:p>
          <a:p>
            <a:endParaRPr lang="en-US" dirty="0"/>
          </a:p>
          <a:p>
            <a:r>
              <a:rPr lang="en-US" dirty="0"/>
              <a:t>We need a better alternative! 😤  </a:t>
            </a:r>
          </a:p>
          <a:p>
            <a:endParaRPr lang="en-US" b="1" dirty="0"/>
          </a:p>
          <a:p>
            <a:r>
              <a:rPr lang="en-US" b="1" dirty="0"/>
              <a:t>Next: </a:t>
            </a:r>
            <a:r>
              <a:rPr lang="en-US" dirty="0"/>
              <a:t>Measuring quality of language models. 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07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CB2D-1B00-C237-32F7-C5FB3F2465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How Good are Language Models?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0FCDF-4A3D-1F25-2299-B7B373F1C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79140"/>
            <a:ext cx="8085415" cy="3077573"/>
          </a:xfrm>
        </p:spPr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1800" dirty="0">
                <a:solidFill>
                  <a:schemeClr val="tx1"/>
                </a:solidFill>
              </a:rPr>
              <a:t>Setup: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Train</a:t>
            </a:r>
            <a:r>
              <a:rPr lang="en-US" sz="1800" dirty="0"/>
              <a:t> it on a suitable training documents.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Evaluate </a:t>
            </a:r>
            <a:r>
              <a:rPr lang="en-US" sz="1800" dirty="0"/>
              <a:t>their </a:t>
            </a:r>
            <a:r>
              <a:rPr lang="en-US" sz="1800" dirty="0">
                <a:solidFill>
                  <a:srgbClr val="C00000"/>
                </a:solidFill>
              </a:rPr>
              <a:t>predictions </a:t>
            </a:r>
            <a:r>
              <a:rPr lang="en-US" sz="1800" dirty="0"/>
              <a:t>on different, unseen documents. </a:t>
            </a:r>
          </a:p>
          <a:p>
            <a:pPr marL="457200" lvl="1" indent="-342900"/>
            <a:r>
              <a:rPr lang="en-US" sz="1800" dirty="0"/>
              <a:t>An </a:t>
            </a:r>
            <a:r>
              <a:rPr lang="en-US" sz="1800" dirty="0">
                <a:solidFill>
                  <a:srgbClr val="C00000"/>
                </a:solidFill>
              </a:rPr>
              <a:t>evaluation metric </a:t>
            </a:r>
            <a:r>
              <a:rPr lang="en-US" sz="18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1800" dirty="0"/>
          </a:p>
          <a:p>
            <a:pPr marL="115888" lvl="1" indent="-1588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1800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2747194"/>
            <a:ext cx="6174440" cy="939848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39" y="3821792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3413494" y="4302749"/>
            <a:ext cx="1280160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3746666" y="3950007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BAACA5-E852-31DB-270A-C8A18A2ED5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79140"/>
            <a:ext cx="8085415" cy="3077573"/>
          </a:xfrm>
        </p:spPr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1800" dirty="0">
                <a:solidFill>
                  <a:schemeClr val="tx1"/>
                </a:solidFill>
              </a:rPr>
              <a:t>Setup: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Train</a:t>
            </a:r>
            <a:r>
              <a:rPr lang="en-US" sz="1800" dirty="0"/>
              <a:t> it on a suitable training documents.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Evaluate </a:t>
            </a:r>
            <a:r>
              <a:rPr lang="en-US" sz="1800" dirty="0"/>
              <a:t>their </a:t>
            </a:r>
            <a:r>
              <a:rPr lang="en-US" sz="1800" dirty="0">
                <a:solidFill>
                  <a:srgbClr val="C00000"/>
                </a:solidFill>
              </a:rPr>
              <a:t>predictions </a:t>
            </a:r>
            <a:r>
              <a:rPr lang="en-US" sz="1800" dirty="0"/>
              <a:t>on different, unseen documents. </a:t>
            </a:r>
          </a:p>
          <a:p>
            <a:pPr marL="457200" lvl="1" indent="-342900"/>
            <a:r>
              <a:rPr lang="en-US" sz="1800" dirty="0"/>
              <a:t>An </a:t>
            </a:r>
            <a:r>
              <a:rPr lang="en-US" sz="1800" dirty="0">
                <a:solidFill>
                  <a:srgbClr val="C00000"/>
                </a:solidFill>
              </a:rPr>
              <a:t>evaluation metric </a:t>
            </a:r>
            <a:r>
              <a:rPr lang="en-US" sz="18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1800" dirty="0"/>
          </a:p>
          <a:p>
            <a:pPr marL="115888" lvl="1" indent="-1588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1A390-C483-4EE6-E2CB-A49C3AF410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94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705774" cy="3077573"/>
          </a:xfrm>
        </p:spPr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to leak into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25" y="107119"/>
            <a:ext cx="8909275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664300" y="1729036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00" y="1729036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9B322E0-0232-25EC-3811-BDD28FB0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781878" y="1732685"/>
                <a:ext cx="7076663" cy="243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dirty="0">
                          <a:latin typeface="Corbel" panose="020B0503020204020204" pitchFamily="34" charset="0"/>
                        </a:rPr>
                        <m:t>where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8" y="1732685"/>
                <a:ext cx="7076663" cy="2435539"/>
              </a:xfrm>
              <a:prstGeom prst="rect">
                <a:avLst/>
              </a:prstGeom>
              <a:blipFill>
                <a:blip r:embed="rId2"/>
                <a:stretch>
                  <a:fillRect l="-896" t="-17098" b="-50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845369" y="30737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chain rule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35ED47-13D9-42E6-4E11-05EE7BD2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89BB3B-770A-A714-CB62-883FBBEED50C}"/>
                  </a:ext>
                </a:extLst>
              </p:cNvPr>
              <p:cNvSpPr txBox="1"/>
              <p:nvPr/>
            </p:nvSpPr>
            <p:spPr>
              <a:xfrm>
                <a:off x="2799397" y="4011308"/>
                <a:ext cx="6132443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89BB3B-770A-A714-CB62-883FBBEE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97" y="4011308"/>
                <a:ext cx="6132443" cy="1100558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(also known as “logits”)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B23C2-8D0C-6E37-8FEF-60AA1A20FC52}"/>
              </a:ext>
            </a:extLst>
          </p:cNvPr>
          <p:cNvSpPr txBox="1"/>
          <p:nvPr/>
        </p:nvSpPr>
        <p:spPr>
          <a:xfrm>
            <a:off x="5239439" y="3022662"/>
            <a:ext cx="3437202" cy="926992"/>
          </a:xfrm>
          <a:prstGeom prst="wedgeRoundRectCallout">
            <a:avLst>
              <a:gd name="adj1" fmla="val -33145"/>
              <a:gd name="adj2" fmla="val -6587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</a:t>
            </a:r>
            <a:br>
              <a:rPr lang="en-US" sz="1800" dirty="0">
                <a:latin typeface="Corbel" panose="020B0503020204020204" pitchFamily="34" charset="0"/>
                <a:cs typeface="Arial"/>
              </a:rPr>
            </a:b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Arial"/>
              </a:rPr>
              <a:t>cross-entropy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between LM prob and language prob. </a:t>
            </a:r>
            <a:r>
              <a:rPr lang="en-US" sz="1800" b="1" dirty="0">
                <a:latin typeface="Corbel" panose="020B0503020204020204" pitchFamily="34" charset="0"/>
                <a:cs typeface="Arial"/>
              </a:rPr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BD452C3-4AC9-FA34-E1F1-AA95CABA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89E6-4C38-43F1-9DAC-C4A9AC9C8EE2}"/>
              </a:ext>
            </a:extLst>
          </p:cNvPr>
          <p:cNvSpPr txBox="1"/>
          <p:nvPr/>
        </p:nvSpPr>
        <p:spPr>
          <a:xfrm>
            <a:off x="538332" y="3090389"/>
            <a:ext cx="4033668" cy="1296313"/>
          </a:xfrm>
          <a:prstGeom prst="wedgeRoundRectCallout">
            <a:avLst>
              <a:gd name="adj1" fmla="val -32592"/>
              <a:gd name="adj2" fmla="val -47723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Recap: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Definition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Arial"/>
              </a:rPr>
              <a:t>cross-entropy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between two distributions:</a:t>
            </a:r>
          </a:p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endParaRPr lang="en-US" sz="1800" dirty="0">
              <a:latin typeface="Corbel" panose="020B0503020204020204" pitchFamily="34" charset="0"/>
              <a:cs typeface="Arial"/>
            </a:endParaRPr>
          </a:p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  <p:pic>
        <p:nvPicPr>
          <p:cNvPr id="12" name="Picture 11" descr="A black and white symbol&#10;&#10;Description automatically generated">
            <a:extLst>
              <a:ext uri="{FF2B5EF4-FFF2-40B4-BE49-F238E27FC236}">
                <a16:creationId xmlns:a16="http://schemas.microsoft.com/office/drawing/2014/main" id="{90A7CBD9-3943-A36C-AF0A-8EAF2984F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8"/>
          <a:stretch/>
        </p:blipFill>
        <p:spPr>
          <a:xfrm>
            <a:off x="869473" y="3714534"/>
            <a:ext cx="3371385" cy="6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F134-C81E-6AA8-12A9-2286CB92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CFBFF-D4FF-EE3E-74D1-E5CFA4A46C0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(also known as “logits”)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for n-grams:</a:t>
                </a:r>
              </a:p>
              <a:p>
                <a:pPr lvl="1"/>
                <a:r>
                  <a:rPr lang="en-US" dirty="0"/>
                  <a:t>Unigrams: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Bigrams: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Trigrams: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CFBFF-D4FF-EE3E-74D1-E5CFA4A46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 b="-16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176D0D-1E60-F9D4-D6A8-31291DA01BFE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176D0D-1E60-F9D4-D6A8-31291DA01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3F5E5AF-873F-1B4E-8741-5C0ACE8D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</p:spTree>
    <p:extLst>
      <p:ext uri="{BB962C8B-B14F-4D97-AF65-F5344CB8AC3E}">
        <p14:creationId xmlns:p14="http://schemas.microsoft.com/office/powerpoint/2010/main" val="87630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(also known as “logits”)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1800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sz="1800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628" t="-1235" r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39316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39316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19EFCA0-8907-B2AB-8B9C-B942E8B9F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" y="107119"/>
            <a:ext cx="9139293" cy="857542"/>
          </a:xfrm>
        </p:spPr>
        <p:txBody>
          <a:bodyPr>
            <a:normAutofit/>
          </a:bodyPr>
          <a:lstStyle/>
          <a:p>
            <a:r>
              <a:rPr lang="en-US" dirty="0"/>
              <a:t>Intuition-building Quizzes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A5918-3775-3176-DEA3-ADE597036D2F}"/>
              </a:ext>
            </a:extLst>
          </p:cNvPr>
          <p:cNvSpPr txBox="1"/>
          <p:nvPr/>
        </p:nvSpPr>
        <p:spPr>
          <a:xfrm>
            <a:off x="2270172" y="4658139"/>
            <a:ext cx="5188225" cy="378242"/>
          </a:xfrm>
          <a:prstGeom prst="wedgeRoundRectCallout">
            <a:avLst>
              <a:gd name="adj1" fmla="val 33691"/>
              <a:gd name="adj2" fmla="val -8501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</p:spTree>
    <p:extLst>
      <p:ext uri="{BB962C8B-B14F-4D97-AF65-F5344CB8AC3E}">
        <p14:creationId xmlns:p14="http://schemas.microsoft.com/office/powerpoint/2010/main" val="1661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FE5C-3E85-3074-6403-FAD0B3BA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B915-AD3C-FBE9-707D-955915C99B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(also known as “logits”)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b="1" dirty="0">
                <a:solidFill>
                  <a:schemeClr val="tx1"/>
                </a:solidFill>
              </a:rPr>
              <a:t>Quiz:</a:t>
            </a:r>
            <a:r>
              <a:rPr lang="en-US" sz="1800" dirty="0">
                <a:solidFill>
                  <a:schemeClr val="tx1"/>
                </a:solidFill>
              </a:rPr>
              <a:t> let’s </a:t>
            </a:r>
            <a:r>
              <a:rPr lang="en-US" sz="1800" dirty="0"/>
              <a:t>we evaluate an </a:t>
            </a:r>
            <a:r>
              <a:rPr lang="en-US" sz="1800" dirty="0">
                <a:solidFill>
                  <a:srgbClr val="289A00"/>
                </a:solidFill>
              </a:rPr>
              <a:t>exact</a:t>
            </a:r>
            <a:r>
              <a:rPr lang="en-US" sz="1800" dirty="0"/>
              <a:t> (!!) model of language, i.e., our model always knows what exact word should follow a given context. What is the perplexity of this model? 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9000ED-BC14-A1AC-6EB1-64AD83BEEBE0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9000ED-BC14-A1AC-6EB1-64AD83BEE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84EC6B3-0DDB-760F-2E06-1EA639B94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" y="107119"/>
            <a:ext cx="9139293" cy="857542"/>
          </a:xfrm>
        </p:spPr>
        <p:txBody>
          <a:bodyPr>
            <a:normAutofit/>
          </a:bodyPr>
          <a:lstStyle/>
          <a:p>
            <a:r>
              <a:rPr lang="en-US" dirty="0"/>
              <a:t>Intuition-building Quizzes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FA53A4-7900-9778-D0CF-AFDA97649856}"/>
                  </a:ext>
                </a:extLst>
              </p:cNvPr>
              <p:cNvSpPr txBox="1"/>
              <p:nvPr/>
            </p:nvSpPr>
            <p:spPr>
              <a:xfrm>
                <a:off x="904240" y="3927506"/>
                <a:ext cx="7665201" cy="596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FA53A4-7900-9778-D0CF-AFDA9764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40" y="3927506"/>
                <a:ext cx="7665201" cy="596830"/>
              </a:xfrm>
              <a:prstGeom prst="rect">
                <a:avLst/>
              </a:prstGeom>
              <a:blipFill>
                <a:blip r:embed="rId3"/>
                <a:stretch>
                  <a:fillRect l="-166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D657C53-7528-A28C-BA03-E7C6914C3598}"/>
              </a:ext>
            </a:extLst>
          </p:cNvPr>
          <p:cNvSpPr txBox="1"/>
          <p:nvPr/>
        </p:nvSpPr>
        <p:spPr>
          <a:xfrm>
            <a:off x="1660311" y="4638261"/>
            <a:ext cx="6153058" cy="406879"/>
          </a:xfrm>
          <a:prstGeom prst="wedgeRoundRectCallout">
            <a:avLst>
              <a:gd name="adj1" fmla="val 35511"/>
              <a:gd name="adj2" fmla="val -8287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1 (the right!) choice! </a:t>
            </a:r>
          </a:p>
        </p:txBody>
      </p:sp>
    </p:spTree>
    <p:extLst>
      <p:ext uri="{BB962C8B-B14F-4D97-AF65-F5344CB8AC3E}">
        <p14:creationId xmlns:p14="http://schemas.microsoft.com/office/powerpoint/2010/main" val="38654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9026-A7DA-FCA0-A5E3-FA5913FA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5C9D-96A1-670A-CD1B-968F79E23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(also known as “logits”)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b="1" dirty="0">
                <a:solidFill>
                  <a:schemeClr val="tx1"/>
                </a:solidFill>
              </a:rPr>
              <a:t>Quiz:</a:t>
            </a:r>
            <a:r>
              <a:rPr lang="en-US" sz="1800" dirty="0">
                <a:solidFill>
                  <a:schemeClr val="tx1"/>
                </a:solidFill>
              </a:rPr>
              <a:t> let’s </a:t>
            </a:r>
            <a:r>
              <a:rPr lang="en-US" sz="1800" dirty="0"/>
              <a:t>we evaluate a </a:t>
            </a:r>
            <a:r>
              <a:rPr lang="en-US" sz="1800" dirty="0">
                <a:solidFill>
                  <a:srgbClr val="C00000"/>
                </a:solidFill>
              </a:rPr>
              <a:t>confused</a:t>
            </a:r>
            <a:r>
              <a:rPr lang="en-US" sz="1800" dirty="0"/>
              <a:t> (!!) model of language, i.e., our model has no idea what word should follow each context—it always chooses a uniformly random word. What is the perplexity of this model? 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8136CB-921C-0B6D-49CA-EA17DDC6F5C5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8136CB-921C-0B6D-49CA-EA17DDC6F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F65FF04-6FC9-A4E4-94F9-0CDC6E28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" y="107119"/>
            <a:ext cx="9139293" cy="857542"/>
          </a:xfrm>
        </p:spPr>
        <p:txBody>
          <a:bodyPr>
            <a:normAutofit/>
          </a:bodyPr>
          <a:lstStyle/>
          <a:p>
            <a:r>
              <a:rPr lang="en-US" dirty="0"/>
              <a:t>Intuition-building Quizzes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ABBE-444C-FC59-123B-8C78221B52B9}"/>
                  </a:ext>
                </a:extLst>
              </p:cNvPr>
              <p:cNvSpPr txBox="1"/>
              <p:nvPr/>
            </p:nvSpPr>
            <p:spPr>
              <a:xfrm>
                <a:off x="555146" y="3871507"/>
                <a:ext cx="8192614" cy="761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4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ABBE-444C-FC59-123B-8C78221B5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6" y="3871507"/>
                <a:ext cx="8192614" cy="761619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5EB47A3-BF0C-70AD-829E-B7E6414324EB}"/>
              </a:ext>
            </a:extLst>
          </p:cNvPr>
          <p:cNvSpPr txBox="1"/>
          <p:nvPr/>
        </p:nvSpPr>
        <p:spPr>
          <a:xfrm>
            <a:off x="1338473" y="4633126"/>
            <a:ext cx="6858000" cy="396629"/>
          </a:xfrm>
          <a:prstGeom prst="wedgeRoundRectCallout">
            <a:avLst>
              <a:gd name="adj1" fmla="val 33668"/>
              <a:gd name="adj2" fmla="val -907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all the vocabulary terms. </a:t>
            </a:r>
          </a:p>
        </p:txBody>
      </p:sp>
    </p:spTree>
    <p:extLst>
      <p:ext uri="{BB962C8B-B14F-4D97-AF65-F5344CB8AC3E}">
        <p14:creationId xmlns:p14="http://schemas.microsoft.com/office/powerpoint/2010/main" val="418640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3673-6252-BCD1-5B8C-04B689CB90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73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solidFill>
                  <a:srgbClr val="002060"/>
                </a:solidFill>
              </a:rPr>
              <a:t>Perplexity: Summary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89E92-631A-4344-F740-79586FA95B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1600" dirty="0"/>
              <a:t>Perplexity is a measure of model’s </a:t>
            </a:r>
            <a:r>
              <a:rPr lang="en-US" sz="1600" dirty="0">
                <a:solidFill>
                  <a:srgbClr val="C00000"/>
                </a:solidFill>
              </a:rPr>
              <a:t>uncertainty about next word </a:t>
            </a:r>
            <a:r>
              <a:rPr lang="en-US" sz="1600" dirty="0"/>
              <a:t>(aka </a:t>
            </a:r>
            <a:r>
              <a:rPr lang="en-US" sz="1600" dirty="0">
                <a:solidFill>
                  <a:srgbClr val="C00000"/>
                </a:solidFill>
              </a:rPr>
              <a:t>”average branching factor”</a:t>
            </a:r>
            <a:r>
              <a:rPr lang="en-US" sz="1600" dirty="0"/>
              <a:t>). </a:t>
            </a:r>
          </a:p>
          <a:p>
            <a:pPr lvl="1"/>
            <a:r>
              <a:rPr lang="en-US" dirty="0"/>
              <a:t>The larger the number of vocabulary, the more options there to choose from. </a:t>
            </a:r>
          </a:p>
          <a:p>
            <a:pPr lvl="1"/>
            <a:r>
              <a:rPr lang="en-US" dirty="0"/>
              <a:t>(the choice of atomic units of language impacts PPL — more on this later)</a:t>
            </a:r>
          </a:p>
          <a:p>
            <a:endParaRPr lang="en-US" dirty="0"/>
          </a:p>
          <a:p>
            <a:r>
              <a:rPr lang="en-US" sz="1600" dirty="0"/>
              <a:t>Perplexity ranges between </a:t>
            </a:r>
            <a:r>
              <a:rPr lang="en-US" sz="1600" dirty="0">
                <a:solidFill>
                  <a:srgbClr val="C00000"/>
                </a:solidFill>
              </a:rPr>
              <a:t>1 </a:t>
            </a:r>
            <a:r>
              <a:rPr lang="en-US" sz="1600" dirty="0"/>
              <a:t>and</a:t>
            </a:r>
            <a:r>
              <a:rPr lang="en-US" sz="1600" dirty="0">
                <a:solidFill>
                  <a:srgbClr val="C00000"/>
                </a:solidFill>
              </a:rPr>
              <a:t> |V|</a:t>
            </a:r>
            <a:r>
              <a:rPr lang="en-US" sz="1600" dirty="0"/>
              <a:t>. </a:t>
            </a:r>
          </a:p>
          <a:p>
            <a:endParaRPr lang="en-US" dirty="0"/>
          </a:p>
          <a:p>
            <a:r>
              <a:rPr lang="en-US" dirty="0"/>
              <a:t>We prefer LMs with </a:t>
            </a:r>
            <a:r>
              <a:rPr lang="en-US" dirty="0">
                <a:solidFill>
                  <a:srgbClr val="C00000"/>
                </a:solidFill>
              </a:rPr>
              <a:t>lower </a:t>
            </a:r>
            <a:r>
              <a:rPr lang="en-US" dirty="0"/>
              <a:t>perplexity.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C0FF-843E-B111-49F7-1CEA481C40CC}"/>
                  </a:ext>
                </a:extLst>
              </p:cNvPr>
              <p:cNvSpPr txBox="1"/>
              <p:nvPr/>
            </p:nvSpPr>
            <p:spPr>
              <a:xfrm>
                <a:off x="339017" y="117677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C0FF-843E-B111-49F7-1CEA481C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7" y="117677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594" t="-82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Training on 38 million words, test 1.5 million words, Wall 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135984"/>
              </p:ext>
            </p:extLst>
          </p:nvPr>
        </p:nvGraphicFramePr>
        <p:xfrm>
          <a:off x="524666" y="2136956"/>
          <a:ext cx="803796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20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20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20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48786">
                <a:tc>
                  <a:txBody>
                    <a:bodyPr/>
                    <a:lstStyle/>
                    <a:p>
                      <a:pPr algn="ctr"/>
                      <a:r>
                        <a:rPr lang="en-US" sz="20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2ADD6-A7E9-E6B6-9546-0D3A9B897A60}"/>
              </a:ext>
            </a:extLst>
          </p:cNvPr>
          <p:cNvSpPr txBox="1"/>
          <p:nvPr/>
        </p:nvSpPr>
        <p:spPr>
          <a:xfrm>
            <a:off x="4164675" y="3397887"/>
            <a:ext cx="4497536" cy="715089"/>
          </a:xfrm>
          <a:prstGeom prst="wedgeRoundRectCallout">
            <a:avLst>
              <a:gd name="adj1" fmla="val -29192"/>
              <a:gd name="adj2" fmla="val -8237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Note these evaluations are done on data that was not used for “counting.” (no cheating!!)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01FD7-3931-DBC8-72EB-07584FE1B696}"/>
              </a:ext>
            </a:extLst>
          </p:cNvPr>
          <p:cNvSpPr txBox="1"/>
          <p:nvPr/>
        </p:nvSpPr>
        <p:spPr>
          <a:xfrm>
            <a:off x="712562" y="3397887"/>
            <a:ext cx="1194263" cy="715089"/>
          </a:xfrm>
          <a:prstGeom prst="wedgeRoundRectCallout">
            <a:avLst>
              <a:gd name="adj1" fmla="val 33453"/>
              <a:gd name="adj2" fmla="val -81214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Lower is better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A51F-1C61-215D-93CE-D2E8AB40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D3D7-083B-D05D-7771-ACAD8372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8029-5013-3E2D-E08F-6294E24DD4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PPL of modern language models have consistently been going down.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C13A3-0B7D-AF3E-D913-3A4DB566706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Language Modelling on Penn Treebank (Word Level)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pic>
        <p:nvPicPr>
          <p:cNvPr id="9" name="Picture 8" descr="A graph with blue and black lines&#10;&#10;Description automatically generated">
            <a:extLst>
              <a:ext uri="{FF2B5EF4-FFF2-40B4-BE49-F238E27FC236}">
                <a16:creationId xmlns:a16="http://schemas.microsoft.com/office/drawing/2014/main" id="{34660271-9F7E-0A75-C78D-C1B501278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609"/>
          <a:stretch/>
        </p:blipFill>
        <p:spPr>
          <a:xfrm>
            <a:off x="322839" y="1874929"/>
            <a:ext cx="8417041" cy="28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947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89B14-B47F-BCFD-D05D-E09A87DF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090F-ED4E-1763-2CE9-A590832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91EF-33C3-E407-AE08-2EFE3AF0A0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PPL of modern language models have consistently been going down.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EF0E5-69DC-7C98-943F-5F21F08A1A7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[Scaling Laws, Jared Kaplan et al.] </a:t>
            </a:r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D4B6B2B-F6A2-618E-A341-3676C6D29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6" y="2296621"/>
            <a:ext cx="7772400" cy="22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974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Language Models (LM):</a:t>
            </a:r>
            <a:r>
              <a:rPr lang="en-US" sz="1800" dirty="0">
                <a:solidFill>
                  <a:schemeClr val="tx1"/>
                </a:solidFill>
              </a:rPr>
              <a:t> distributions over language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Measuring LM quality:</a:t>
            </a:r>
            <a:r>
              <a:rPr lang="en-US" sz="1800" dirty="0">
                <a:solidFill>
                  <a:schemeClr val="tx1"/>
                </a:solidFill>
              </a:rPr>
              <a:t> use perplexity on held-out data.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Count-based LMs have limitations. 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Challenge </a:t>
            </a:r>
            <a:r>
              <a:rPr lang="en-US" sz="1800" dirty="0">
                <a:solidFill>
                  <a:schemeClr val="tx1"/>
                </a:solidFill>
              </a:rPr>
              <a:t>with </a:t>
            </a:r>
            <a:r>
              <a:rPr lang="en-US" sz="1800" dirty="0">
                <a:solidFill>
                  <a:srgbClr val="C00000"/>
                </a:solidFill>
              </a:rPr>
              <a:t>large</a:t>
            </a:r>
            <a:r>
              <a:rPr lang="en-US" sz="1800" dirty="0">
                <a:solidFill>
                  <a:schemeClr val="tx1"/>
                </a:solidFill>
              </a:rPr>
              <a:t> N’s: </a:t>
            </a:r>
            <a:r>
              <a:rPr lang="en-US" sz="1800" dirty="0">
                <a:solidFill>
                  <a:srgbClr val="C00000"/>
                </a:solidFill>
              </a:rPr>
              <a:t>sparsity</a:t>
            </a:r>
            <a:r>
              <a:rPr lang="en-US" sz="1800" dirty="0">
                <a:solidFill>
                  <a:schemeClr val="tx1"/>
                </a:solidFill>
              </a:rPr>
              <a:t> problem — many zero counts/probs. 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Challenge</a:t>
            </a:r>
            <a:r>
              <a:rPr lang="en-US" sz="1800" dirty="0">
                <a:solidFill>
                  <a:schemeClr val="tx1"/>
                </a:solidFill>
              </a:rPr>
              <a:t> with </a:t>
            </a:r>
            <a:r>
              <a:rPr lang="en-US" sz="1800" dirty="0">
                <a:solidFill>
                  <a:srgbClr val="C00000"/>
                </a:solidFill>
              </a:rPr>
              <a:t>small</a:t>
            </a:r>
            <a:r>
              <a:rPr lang="en-US" sz="1800" dirty="0">
                <a:solidFill>
                  <a:schemeClr val="tx1"/>
                </a:solidFill>
              </a:rPr>
              <a:t> N’s: </a:t>
            </a:r>
            <a:r>
              <a:rPr lang="en-US" sz="1800" dirty="0">
                <a:solidFill>
                  <a:srgbClr val="C00000"/>
                </a:solidFill>
              </a:rPr>
              <a:t>lack of long-range </a:t>
            </a:r>
            <a:r>
              <a:rPr lang="en-US" sz="1800" dirty="0">
                <a:solidFill>
                  <a:schemeClr val="tx1"/>
                </a:solidFill>
              </a:rPr>
              <a:t>dependencies. </a:t>
            </a:r>
          </a:p>
          <a:p>
            <a:endParaRPr lang="en-US" sz="1800" dirty="0"/>
          </a:p>
          <a:p>
            <a:r>
              <a:rPr lang="en-US" sz="1800" dirty="0"/>
              <a:t>Next: Rethinking language modeling as a statistical learning problem. </a:t>
            </a: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B0A01-1557-717D-4063-9F9387CCA5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49" y="1828237"/>
            <a:ext cx="7905404" cy="2000250"/>
          </a:xfrm>
        </p:spPr>
        <p:txBody>
          <a:bodyPr/>
          <a:lstStyle/>
          <a:p>
            <a:r>
              <a:rPr lang="en-US" sz="3200" b="1" dirty="0"/>
              <a:t>Beyond Counting: </a:t>
            </a:r>
          </a:p>
          <a:p>
            <a:r>
              <a:rPr lang="en-US" sz="4400" b="1" dirty="0"/>
              <a:t>Language Models as </a:t>
            </a:r>
            <a:br>
              <a:rPr lang="en-US" sz="4400" b="1" dirty="0"/>
            </a:br>
            <a:r>
              <a:rPr lang="en-US" sz="4400" b="1" dirty="0"/>
              <a:t>a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3594B-05CE-3E05-90E6-197F553401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4604-411F-33DE-71E4-22900C5F9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8DDF-CEC1-D7B6-722B-F06C62AC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as a Machine Learning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B34AFC-FE76-5E6B-0483-F24321E4AF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01D2E09-2BD4-949D-9962-6399CC63703A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B3359A0-B8FC-5B8F-F0F1-5D03EBFA0AC1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835223B5-B1C4-A16A-74F9-664C315839B2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2216349C-391C-2A2F-F1E7-C65ED6F633FE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A759F3B3-4FA6-6B4D-39AF-942CD521080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A47BD906-E188-8946-E7AA-3B8A25F070BF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B686A8FF-B014-A918-18C4-9E1A91B1458F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339397A-9E00-093B-7057-12012BB8F485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8C2B9C6F-D53A-576F-40DF-FFF4B0471830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BF526936-D614-3409-D059-77DE2593B79C}"/>
              </a:ext>
            </a:extLst>
          </p:cNvPr>
          <p:cNvSpPr/>
          <p:nvPr/>
        </p:nvSpPr>
        <p:spPr>
          <a:xfrm>
            <a:off x="226578" y="4453965"/>
            <a:ext cx="5308074" cy="102873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E0600BF8-6798-6B04-0385-DBDB2CC72BAD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E223F1E5-E0A9-125B-D8CB-F0C981EB8DE9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D72FC-8439-3AEA-C635-9AA6D0579F6C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5BC995E9-95C5-85CF-8952-C6EC09EA8E9C}"/>
              </a:ext>
            </a:extLst>
          </p:cNvPr>
          <p:cNvCxnSpPr>
            <a:cxnSpLocks/>
            <a:stCxn id="11" idx="0"/>
            <a:endCxn id="5" idx="0"/>
          </p:cNvCxnSpPr>
          <p:nvPr/>
        </p:nvCxnSpPr>
        <p:spPr>
          <a:xfrm rot="16200000" flipV="1">
            <a:off x="3578990" y="1624072"/>
            <a:ext cx="36328" cy="4874796"/>
          </a:xfrm>
          <a:prstGeom prst="curvedConnector3">
            <a:avLst>
              <a:gd name="adj1" fmla="val 2310788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94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as a Machine Learning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as a Machine Learning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6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 __?__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300EF-FEE6-BC0D-8982-25756956C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6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It will also lay the foundation for the future models (recurrent nets,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03BEDC8-0A57-B190-FA19-5F24EA6DCA85}"/>
              </a:ext>
            </a:extLst>
          </p:cNvPr>
          <p:cNvSpPr/>
          <p:nvPr/>
        </p:nvSpPr>
        <p:spPr>
          <a:xfrm>
            <a:off x="229320" y="2202528"/>
            <a:ext cx="2409026" cy="882200"/>
          </a:xfrm>
          <a:prstGeom prst="wedgeRoundRectCallout">
            <a:avLst>
              <a:gd name="adj1" fmla="val -8181"/>
              <a:gd name="adj2" fmla="val 634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you build this function? 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4D52A2-6CFF-EBF9-8DC9-3C5C5E447C83}"/>
              </a:ext>
            </a:extLst>
          </p:cNvPr>
          <p:cNvSpPr/>
          <p:nvPr/>
        </p:nvSpPr>
        <p:spPr>
          <a:xfrm>
            <a:off x="234805" y="3772409"/>
            <a:ext cx="2409026" cy="882200"/>
          </a:xfrm>
          <a:prstGeom prst="wedgeRoundRectCallout">
            <a:avLst>
              <a:gd name="adj1" fmla="val -7839"/>
              <a:gd name="adj2" fmla="val -672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Networks for rescue! </a:t>
            </a:r>
          </a:p>
        </p:txBody>
      </p:sp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CF30-9A59-2D87-F225-BE56F37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From Counting (N-Gram) to Neural Models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CB697-0623-A1D7-373B-A56B68D8E6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37D5147-BD71-6E19-DF46-C1972B64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5" name="Google Shape;312;p51">
            <a:extLst>
              <a:ext uri="{FF2B5EF4-FFF2-40B4-BE49-F238E27FC236}">
                <a16:creationId xmlns:a16="http://schemas.microsoft.com/office/drawing/2014/main" id="{429074D0-1C0C-30A8-52BB-C6ECE72EECF2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4418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Shallow neural LMs </a:t>
            </a:r>
            <a:r>
              <a:rPr lang="en-US" dirty="0"/>
              <a:t>(early and mid-2000’s),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We will need in coming sessions that one can build these models with neural networks.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These will be effective predictive models based on feed-forward networks </a:t>
            </a:r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2E452-54C1-138A-37DB-8ED26D780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8800" dirty="0"/>
              <a:t>Self-Attention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86BB-B1BF-F555-80DD-FB30762B60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E11F6A6-F731-DD0D-AB82-EFEABD6DB9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zh-TW" altLang="en-US" sz="14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-6692" y="4758709"/>
            <a:ext cx="54301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3DDD-8519-ED30-44DE-00FF458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 vs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AD561-E127-7812-F57C-DB8574D06D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EC9118-010B-808F-8CB0-7A1621E3D6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2300" y="1509713"/>
            <a:ext cx="8521700" cy="29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24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B9C1-BE5E-7E88-6FC6-5B2FD152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EFA0-8BA7-9E13-8476-314DCF891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u="sng" spc="-5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Core </a:t>
            </a:r>
            <a:r>
              <a:rPr lang="en-US" sz="24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idea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: build a mechanism to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focus (“attend”) </a:t>
            </a:r>
            <a:r>
              <a:rPr lang="en-US" sz="2400" spc="-53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on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2400" spc="-5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particular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part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context. </a:t>
            </a:r>
            <a:br>
              <a:rPr lang="en-US" sz="24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endParaRPr lang="en-US" sz="2000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40" name="圖片 3">
            <a:extLst>
              <a:ext uri="{FF2B5EF4-FFF2-40B4-BE49-F238E27FC236}">
                <a16:creationId xmlns:a16="http://schemas.microsoft.com/office/drawing/2014/main" id="{780D4F1D-E92B-9743-A95C-4ED311D3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73" y="2100645"/>
            <a:ext cx="5211817" cy="2572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15FB3-80B1-5F28-058A-22E1E546A09A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1848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778120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CAFC68-4131-0201-99D4-94F8C802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28" y="1497830"/>
            <a:ext cx="5893771" cy="32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74">
            <a:extLst>
              <a:ext uri="{FF2B5EF4-FFF2-40B4-BE49-F238E27FC236}">
                <a16:creationId xmlns:a16="http://schemas.microsoft.com/office/drawing/2014/main" id="{8E9B71A8-021A-D9EB-FED2-676AE8BFE166}"/>
              </a:ext>
            </a:extLst>
          </p:cNvPr>
          <p:cNvSpPr txBox="1"/>
          <p:nvPr/>
        </p:nvSpPr>
        <p:spPr>
          <a:xfrm>
            <a:off x="5384483" y="385836"/>
            <a:ext cx="2519278" cy="578882"/>
          </a:xfrm>
          <a:prstGeom prst="wedgeRoundRectCallout">
            <a:avLst>
              <a:gd name="adj1" fmla="val 24818"/>
              <a:gd name="adj2" fmla="val 8293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analogy …. </a:t>
            </a:r>
            <a:endParaRPr lang="zh-TW" altLang="en-US" sz="28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9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FA770-6933-4EAB-30DD-EA01A1F5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28" y="1535878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5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6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7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22E375-16FD-3BAB-C98D-3ED10DC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2582-0C81-DDCA-0B47-EB4E812F07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820C1-C964-4067-52A7-E5C2114D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7" y="1781073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2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04DFAC35-FC15-B1A5-77DB-85B7FE63420F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9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10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11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0500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21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22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23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1808-AED5-3152-7751-F4D9CB7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25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9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blipFill>
                <a:blip r:embed="rId2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blipFill>
                <a:blip r:embed="rId21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180719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179153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179086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180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67219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6785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68518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7042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183924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182019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181354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180719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/>
              <p:nvPr/>
            </p:nvSpPr>
            <p:spPr>
              <a:xfrm>
                <a:off x="2510327" y="108018"/>
                <a:ext cx="1686103" cy="520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√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27" y="108018"/>
                <a:ext cx="1686103" cy="520271"/>
              </a:xfrm>
              <a:prstGeom prst="rect">
                <a:avLst/>
              </a:prstGeom>
              <a:blipFill>
                <a:blip r:embed="rId26"/>
                <a:stretch>
                  <a:fillRect l="-1493" t="-190476" r="-23881" b="-2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127">
            <a:extLst>
              <a:ext uri="{FF2B5EF4-FFF2-40B4-BE49-F238E27FC236}">
                <a16:creationId xmlns:a16="http://schemas.microsoft.com/office/drawing/2014/main" id="{B8F5CA2E-8038-0DE0-214B-E52178FC30F9}"/>
              </a:ext>
            </a:extLst>
          </p:cNvPr>
          <p:cNvSpPr txBox="1"/>
          <p:nvPr/>
        </p:nvSpPr>
        <p:spPr>
          <a:xfrm>
            <a:off x="2513005" y="866718"/>
            <a:ext cx="231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Scaled dot product</a:t>
            </a:r>
            <a:endParaRPr lang="zh-TW" altLang="en-US" sz="16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右大括弧 41">
            <a:extLst>
              <a:ext uri="{FF2B5EF4-FFF2-40B4-BE49-F238E27FC236}">
                <a16:creationId xmlns:a16="http://schemas.microsoft.com/office/drawing/2014/main" id="{4421962E-9CC3-BCDC-097E-2A0CD6809D6D}"/>
              </a:ext>
            </a:extLst>
          </p:cNvPr>
          <p:cNvSpPr/>
          <p:nvPr/>
        </p:nvSpPr>
        <p:spPr>
          <a:xfrm rot="5400000">
            <a:off x="3484315" y="355756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542-6315-033C-05A4-19DE65C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A82B35E2-ED8A-5698-F9E2-3F20EDD6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44" y="2521154"/>
            <a:ext cx="3798678" cy="2062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文字方塊 74">
            <a:extLst>
              <a:ext uri="{FF2B5EF4-FFF2-40B4-BE49-F238E27FC236}">
                <a16:creationId xmlns:a16="http://schemas.microsoft.com/office/drawing/2014/main" id="{8146ECA2-3341-DD3B-73D5-0DA9AF5A9E5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2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70" grpId="0"/>
      <p:bldP spid="7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14203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14203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14203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54999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75987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93913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59580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14397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14397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14397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55193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76181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94106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14590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14590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14590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55386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76374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94299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15362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15362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15362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56158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77146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95071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10233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208667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208600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209957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96733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97368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98032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99938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213438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211533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210868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210233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112881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097113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104508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11066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292671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3043" r="-285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3043" r="-29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/>
              <p:nvPr/>
            </p:nvSpPr>
            <p:spPr>
              <a:xfrm>
                <a:off x="6746294" y="43335"/>
                <a:ext cx="2326342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10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1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1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>
                                  <a:latin typeface="Corbel" panose="020B0503020204020204" pitchFamily="34" charset="0"/>
                                  <a:cs typeface="Tahoma" panose="020B0604030504040204" pitchFamily="34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TW" sz="2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zh-TW" altLang="en-US" sz="2100" dirty="0">
                                      <a:latin typeface="Corbel" panose="020B0503020204020204" pitchFamily="34" charset="0"/>
                                      <a:cs typeface="Tahoma" panose="020B0604030504040204" pitchFamily="34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1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94" y="43335"/>
                <a:ext cx="2326342" cy="763479"/>
              </a:xfrm>
              <a:prstGeom prst="rect">
                <a:avLst/>
              </a:prstGeom>
              <a:blipFill>
                <a:blip r:embed="rId26"/>
                <a:stretch>
                  <a:fillRect l="-1630" t="-19672" r="-380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5751BECF-A130-5C11-8802-898107BE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1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847665" y="203522"/>
            <a:ext cx="4166198" cy="340519"/>
          </a:xfrm>
          <a:prstGeom prst="wedgeRoundRectCallout">
            <a:avLst>
              <a:gd name="adj1" fmla="val -58878"/>
              <a:gd name="adj2" fmla="val -1805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Representation of “The” given the  attention weights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6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672721B1-0845-D71D-18E4-9B37ABD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6C04-38B5-95C5-AD61-2B1CAD8D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1B143-8479-07D5-27B0-B57118DE3C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would be the output vector for </a:t>
            </a:r>
            <a:br>
              <a:rPr lang="en-US" dirty="0"/>
            </a:br>
            <a:r>
              <a:rPr lang="en-US" dirty="0"/>
              <a:t>the word “Thinking”?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909D61-1804-3C77-6C4E-D00B21573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53" y="1017725"/>
            <a:ext cx="3292521" cy="3416300"/>
          </a:xfrm>
          <a:prstGeom prst="rect">
            <a:avLst/>
          </a:prstGeom>
        </p:spPr>
      </p:pic>
      <p:pic>
        <p:nvPicPr>
          <p:cNvPr id="6" name="Picture 5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3580CAAC-5B9D-292A-979C-14E58DE5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56" y="2197395"/>
            <a:ext cx="1947727" cy="1899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4F197-88A8-1723-3ADE-A177A8442A51}"/>
              </a:ext>
            </a:extLst>
          </p:cNvPr>
          <p:cNvSpPr txBox="1"/>
          <p:nvPr/>
        </p:nvSpPr>
        <p:spPr>
          <a:xfrm>
            <a:off x="2344371" y="4851552"/>
            <a:ext cx="4592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Danqi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066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5BD6-A11F-0F92-E232-EE79ABC7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Matrix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078EE-E42E-5EA6-FD6C-CE50F79685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softmax equation&#10;&#10;Description automatically generated with medium confidence">
            <a:extLst>
              <a:ext uri="{FF2B5EF4-FFF2-40B4-BE49-F238E27FC236}">
                <a16:creationId xmlns:a16="http://schemas.microsoft.com/office/drawing/2014/main" id="{280F7758-6206-CE1D-EC4B-BB54D75B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90650"/>
            <a:ext cx="7772400" cy="3290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7D46C-AB1C-4244-C1B8-46CDBB7A3B59}"/>
              </a:ext>
            </a:extLst>
          </p:cNvPr>
          <p:cNvSpPr txBox="1"/>
          <p:nvPr/>
        </p:nvSpPr>
        <p:spPr>
          <a:xfrm>
            <a:off x="2344371" y="4851552"/>
            <a:ext cx="4592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Danqi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4046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3703345" cy="307757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Can write it in matrix form: </a:t>
                </a: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3703345" cy="3077573"/>
              </a:xfrm>
              <a:blipFill>
                <a:blip r:embed="rId2"/>
                <a:stretch>
                  <a:fillRect l="-10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BEE174F-D5C0-C7D5-94A8-87892E1A8F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97558CE8-3D96-7653-AC8E-025A8AB4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58" y="216131"/>
            <a:ext cx="4597915" cy="4683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20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Self-Attention: Back to Big Picture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is a powerful mechanism to create context-aware representations</a:t>
            </a:r>
          </a:p>
          <a:p>
            <a:r>
              <a:rPr lang="en-US" dirty="0"/>
              <a:t>A way to focus on select parts of the input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Better at maintaining </a:t>
            </a:r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long-distance dependencies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in the context. 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9D717302-7D3A-C53F-EA0C-DCB9908460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3121277" y="2189756"/>
            <a:ext cx="2901445" cy="1617527"/>
            <a:chOff x="1597794" y="930625"/>
            <a:chExt cx="6063909" cy="3316724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/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blipFill>
                  <a:blip r:embed="rId3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/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blipFill>
                  <a:blip r:embed="rId4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/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blipFill>
                  <a:blip r:embed="rId5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/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blipFill>
                  <a:blip r:embed="rId6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11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AD76CD-159F-CA0E-A35B-CDA409DB0F3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5222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914400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</a:t>
            </a:r>
            <a:r>
              <a:rPr lang="en-US" sz="5400" b="1" dirty="0"/>
              <a:t>P</a:t>
            </a:r>
            <a:r>
              <a:rPr lang="en-US" sz="5400" dirty="0"/>
              <a:t>(mat |The cat sat on the)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88BC1-5C2D-9CC9-38E0-8B92579257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3027015-9774-4B63-6394-57D427B5D7AB}"/>
              </a:ext>
            </a:extLst>
          </p:cNvPr>
          <p:cNvSpPr/>
          <p:nvPr/>
        </p:nvSpPr>
        <p:spPr>
          <a:xfrm rot="16200000">
            <a:off x="5339065" y="924077"/>
            <a:ext cx="186332" cy="472388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1DCD084-2986-AA35-302B-2A2D424844BA}"/>
              </a:ext>
            </a:extLst>
          </p:cNvPr>
          <p:cNvSpPr/>
          <p:nvPr/>
        </p:nvSpPr>
        <p:spPr>
          <a:xfrm rot="16200000">
            <a:off x="1846752" y="2553245"/>
            <a:ext cx="221796" cy="1478139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16CF1-D244-0EF8-9502-B52B4CA17F8C}"/>
              </a:ext>
            </a:extLst>
          </p:cNvPr>
          <p:cNvSpPr/>
          <p:nvPr/>
        </p:nvSpPr>
        <p:spPr>
          <a:xfrm>
            <a:off x="4684491" y="3385354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0107A-AA0B-6070-3599-CB846E4C90C4}"/>
              </a:ext>
            </a:extLst>
          </p:cNvPr>
          <p:cNvSpPr/>
          <p:nvPr/>
        </p:nvSpPr>
        <p:spPr>
          <a:xfrm>
            <a:off x="1507188" y="3375771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24063859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57FF8-21B7-9CDA-4E65-E082FBA3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Self-Attention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1B27E-794D-0002-7A41-DD5DBF215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i="1" dirty="0"/>
              <a:t>n</a:t>
            </a:r>
            <a:r>
              <a:rPr lang="en-US" dirty="0"/>
              <a:t> = sequence length, </a:t>
            </a:r>
            <a:r>
              <a:rPr lang="en-US" i="1" dirty="0"/>
              <a:t>d</a:t>
            </a:r>
            <a:r>
              <a:rPr lang="en-US" dirty="0"/>
              <a:t> = hidden dimension</a:t>
            </a:r>
          </a:p>
          <a:p>
            <a:r>
              <a:rPr lang="en-US" dirty="0"/>
              <a:t>Quadratic complexity, but: </a:t>
            </a:r>
          </a:p>
          <a:p>
            <a:pPr lvl="1"/>
            <a:r>
              <a:rPr lang="en-US" dirty="0"/>
              <a:t>O(1) sequential operations (not linear like in RNN)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Efficient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implementations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DF606-20AF-FA50-0564-6FFBCBF8A274}"/>
              </a:ext>
            </a:extLst>
          </p:cNvPr>
          <p:cNvGrpSpPr/>
          <p:nvPr/>
        </p:nvGrpSpPr>
        <p:grpSpPr>
          <a:xfrm>
            <a:off x="1354004" y="1373933"/>
            <a:ext cx="6004058" cy="1197817"/>
            <a:chOff x="246722" y="385009"/>
            <a:chExt cx="6004058" cy="1197817"/>
          </a:xfrm>
        </p:grpSpPr>
        <p:pic>
          <p:nvPicPr>
            <p:cNvPr id="7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89CE231F-19FA-3ACF-45F7-29D4F8F37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46" r="30593" b="48308"/>
            <a:stretch/>
          </p:blipFill>
          <p:spPr>
            <a:xfrm>
              <a:off x="246722" y="1482814"/>
              <a:ext cx="6004057" cy="100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6CF36FA7-957C-1D57-3171-478CCA11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43" r="30593" b="60762"/>
            <a:stretch/>
          </p:blipFill>
          <p:spPr>
            <a:xfrm>
              <a:off x="246723" y="385009"/>
              <a:ext cx="6004057" cy="1041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3E12E3-0AA9-7544-5F71-0B1E4D2FEFA6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69563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parallel attention layers </a:t>
            </a:r>
            <a:r>
              <a:rPr lang="en-US" dirty="0"/>
              <a:t>is quite common. </a:t>
            </a:r>
          </a:p>
          <a:p>
            <a:pPr lvl="1"/>
            <a:r>
              <a:rPr lang="en-US" dirty="0"/>
              <a:t>Each attention layer has its own parameters. </a:t>
            </a:r>
          </a:p>
          <a:p>
            <a:pPr lvl="1"/>
            <a:r>
              <a:rPr lang="en-US" dirty="0"/>
              <a:t>Concatenate the results and run them through a linear projection. 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1862079" y="2678198"/>
            <a:ext cx="2901445" cy="1562070"/>
            <a:chOff x="1597794" y="930625"/>
            <a:chExt cx="6063909" cy="3203010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文字方塊 116">
                <a:extLst>
                  <a:ext uri="{FF2B5EF4-FFF2-40B4-BE49-F238E27FC236}">
                    <a16:creationId xmlns:a16="http://schemas.microsoft.com/office/drawing/2014/main" id="{14FFEDB4-FF48-F8B8-1861-02B199C45F29}"/>
                  </a:ext>
                </a:extLst>
              </p:cNvPr>
              <p:cNvSpPr txBox="1"/>
              <p:nvPr/>
            </p:nvSpPr>
            <p:spPr>
              <a:xfrm>
                <a:off x="522980" y="1361988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文字方塊 130">
                <a:extLst>
                  <a:ext uri="{FF2B5EF4-FFF2-40B4-BE49-F238E27FC236}">
                    <a16:creationId xmlns:a16="http://schemas.microsoft.com/office/drawing/2014/main" id="{CF577B95-D1B3-8A75-A4F5-E0E514B7957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文字方塊 166">
                <a:extLst>
                  <a:ext uri="{FF2B5EF4-FFF2-40B4-BE49-F238E27FC236}">
                    <a16:creationId xmlns:a16="http://schemas.microsoft.com/office/drawing/2014/main" id="{E116835B-A446-0A38-B4CA-81E1812A52D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文字方塊 169">
                <a:extLst>
                  <a:ext uri="{FF2B5EF4-FFF2-40B4-BE49-F238E27FC236}">
                    <a16:creationId xmlns:a16="http://schemas.microsoft.com/office/drawing/2014/main" id="{E0C4B12C-20E3-CF1C-704C-F464CBEE7176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pic>
        <p:nvPicPr>
          <p:cNvPr id="47106" name="Picture 2" descr="Ghidorah (MonsterVerse) | Gojipedia | Fandom">
            <a:extLst>
              <a:ext uri="{FF2B5EF4-FFF2-40B4-BE49-F238E27FC236}">
                <a16:creationId xmlns:a16="http://schemas.microsoft.com/office/drawing/2014/main" id="{5606411D-3567-D278-A8CB-B2E29B5F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r="8196" b="39254"/>
          <a:stretch/>
        </p:blipFill>
        <p:spPr bwMode="auto">
          <a:xfrm>
            <a:off x="7412182" y="109190"/>
            <a:ext cx="1575682" cy="16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群組 1">
            <a:extLst>
              <a:ext uri="{FF2B5EF4-FFF2-40B4-BE49-F238E27FC236}">
                <a16:creationId xmlns:a16="http://schemas.microsoft.com/office/drawing/2014/main" id="{A0166EBE-6FFC-3BA3-9263-8E41666BB50F}"/>
              </a:ext>
            </a:extLst>
          </p:cNvPr>
          <p:cNvGrpSpPr/>
          <p:nvPr/>
        </p:nvGrpSpPr>
        <p:grpSpPr>
          <a:xfrm>
            <a:off x="2201454" y="2532874"/>
            <a:ext cx="256642" cy="285914"/>
            <a:chOff x="522980" y="1337615"/>
            <a:chExt cx="715162" cy="781684"/>
          </a:xfrm>
        </p:grpSpPr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B51A137B-7FE6-50DD-1045-8785F90ABBE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3" name="文字方塊 116">
              <a:extLst>
                <a:ext uri="{FF2B5EF4-FFF2-40B4-BE49-F238E27FC236}">
                  <a16:creationId xmlns:a16="http://schemas.microsoft.com/office/drawing/2014/main" id="{539D7D95-2193-80CD-687D-37B4AF4DFAED}"/>
                </a:ext>
              </a:extLst>
            </p:cNvPr>
            <p:cNvSpPr txBox="1"/>
            <p:nvPr/>
          </p:nvSpPr>
          <p:spPr>
            <a:xfrm>
              <a:off x="522980" y="1361988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4" name="群組 126">
            <a:extLst>
              <a:ext uri="{FF2B5EF4-FFF2-40B4-BE49-F238E27FC236}">
                <a16:creationId xmlns:a16="http://schemas.microsoft.com/office/drawing/2014/main" id="{D2F291B3-6251-BC61-7A4B-2C4BD4714F44}"/>
              </a:ext>
            </a:extLst>
          </p:cNvPr>
          <p:cNvGrpSpPr/>
          <p:nvPr/>
        </p:nvGrpSpPr>
        <p:grpSpPr>
          <a:xfrm>
            <a:off x="3009641" y="2532875"/>
            <a:ext cx="256642" cy="285915"/>
            <a:chOff x="522980" y="1337615"/>
            <a:chExt cx="715162" cy="781687"/>
          </a:xfrm>
        </p:grpSpPr>
        <p:sp>
          <p:nvSpPr>
            <p:cNvPr id="60" name="矩形 129">
              <a:extLst>
                <a:ext uri="{FF2B5EF4-FFF2-40B4-BE49-F238E27FC236}">
                  <a16:creationId xmlns:a16="http://schemas.microsoft.com/office/drawing/2014/main" id="{8F2ED2D2-C277-C10D-E97A-D8A2E230A068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1" name="文字方塊 130">
              <a:extLst>
                <a:ext uri="{FF2B5EF4-FFF2-40B4-BE49-F238E27FC236}">
                  <a16:creationId xmlns:a16="http://schemas.microsoft.com/office/drawing/2014/main" id="{1D7CC855-B0E6-3A0B-646C-2D2759D35E74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5" name="群組 164">
            <a:extLst>
              <a:ext uri="{FF2B5EF4-FFF2-40B4-BE49-F238E27FC236}">
                <a16:creationId xmlns:a16="http://schemas.microsoft.com/office/drawing/2014/main" id="{27370527-291A-51FF-5A09-87EAFE8B560B}"/>
              </a:ext>
            </a:extLst>
          </p:cNvPr>
          <p:cNvGrpSpPr/>
          <p:nvPr/>
        </p:nvGrpSpPr>
        <p:grpSpPr>
          <a:xfrm>
            <a:off x="3818240" y="2532875"/>
            <a:ext cx="256642" cy="285915"/>
            <a:chOff x="522980" y="1337615"/>
            <a:chExt cx="715162" cy="781687"/>
          </a:xfrm>
        </p:grpSpPr>
        <p:sp>
          <p:nvSpPr>
            <p:cNvPr id="58" name="矩形 165">
              <a:extLst>
                <a:ext uri="{FF2B5EF4-FFF2-40B4-BE49-F238E27FC236}">
                  <a16:creationId xmlns:a16="http://schemas.microsoft.com/office/drawing/2014/main" id="{2C1069EE-9DD9-6970-43DD-F1135073DA76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9" name="文字方塊 166">
              <a:extLst>
                <a:ext uri="{FF2B5EF4-FFF2-40B4-BE49-F238E27FC236}">
                  <a16:creationId xmlns:a16="http://schemas.microsoft.com/office/drawing/2014/main" id="{74577F2A-593E-3E8E-46B7-4B1CD1E59AD7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6" name="群組 167">
            <a:extLst>
              <a:ext uri="{FF2B5EF4-FFF2-40B4-BE49-F238E27FC236}">
                <a16:creationId xmlns:a16="http://schemas.microsoft.com/office/drawing/2014/main" id="{BDD23FFC-649D-66A3-1E67-8C170D1CD7E3}"/>
              </a:ext>
            </a:extLst>
          </p:cNvPr>
          <p:cNvGrpSpPr/>
          <p:nvPr/>
        </p:nvGrpSpPr>
        <p:grpSpPr>
          <a:xfrm>
            <a:off x="4624836" y="2532875"/>
            <a:ext cx="256642" cy="285915"/>
            <a:chOff x="522980" y="1337615"/>
            <a:chExt cx="715162" cy="781687"/>
          </a:xfrm>
        </p:grpSpPr>
        <p:sp>
          <p:nvSpPr>
            <p:cNvPr id="56" name="矩形 168">
              <a:extLst>
                <a:ext uri="{FF2B5EF4-FFF2-40B4-BE49-F238E27FC236}">
                  <a16:creationId xmlns:a16="http://schemas.microsoft.com/office/drawing/2014/main" id="{C7761840-3334-9CAD-0DE5-C4C9D826285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7" name="文字方塊 169">
              <a:extLst>
                <a:ext uri="{FF2B5EF4-FFF2-40B4-BE49-F238E27FC236}">
                  <a16:creationId xmlns:a16="http://schemas.microsoft.com/office/drawing/2014/main" id="{2F9D2B7C-9439-B121-E462-02E4E250DA78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7" name="直線單箭頭接點 25">
            <a:extLst>
              <a:ext uri="{FF2B5EF4-FFF2-40B4-BE49-F238E27FC236}">
                <a16:creationId xmlns:a16="http://schemas.microsoft.com/office/drawing/2014/main" id="{7A0EF800-E57C-547A-E2C7-2E59EB1565FB}"/>
              </a:ext>
            </a:extLst>
          </p:cNvPr>
          <p:cNvCxnSpPr>
            <a:cxnSpLocks/>
            <a:stCxn id="47168" idx="3"/>
          </p:cNvCxnSpPr>
          <p:nvPr/>
        </p:nvCxnSpPr>
        <p:spPr>
          <a:xfrm flipV="1">
            <a:off x="2203503" y="3623227"/>
            <a:ext cx="154316" cy="4868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70">
            <a:extLst>
              <a:ext uri="{FF2B5EF4-FFF2-40B4-BE49-F238E27FC236}">
                <a16:creationId xmlns:a16="http://schemas.microsoft.com/office/drawing/2014/main" id="{04C9998F-E4CF-68B6-4A01-49F319F39370}"/>
              </a:ext>
            </a:extLst>
          </p:cNvPr>
          <p:cNvCxnSpPr>
            <a:cxnSpLocks/>
            <a:stCxn id="47167" idx="3"/>
          </p:cNvCxnSpPr>
          <p:nvPr/>
        </p:nvCxnSpPr>
        <p:spPr>
          <a:xfrm flipV="1">
            <a:off x="3026404" y="3617788"/>
            <a:ext cx="148263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71">
            <a:extLst>
              <a:ext uri="{FF2B5EF4-FFF2-40B4-BE49-F238E27FC236}">
                <a16:creationId xmlns:a16="http://schemas.microsoft.com/office/drawing/2014/main" id="{EB3203CB-558D-F136-95BE-1AC45CDBC286}"/>
              </a:ext>
            </a:extLst>
          </p:cNvPr>
          <p:cNvCxnSpPr>
            <a:cxnSpLocks/>
            <a:stCxn id="47166" idx="3"/>
          </p:cNvCxnSpPr>
          <p:nvPr/>
        </p:nvCxnSpPr>
        <p:spPr>
          <a:xfrm flipV="1">
            <a:off x="3820289" y="3617788"/>
            <a:ext cx="160396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72">
            <a:extLst>
              <a:ext uri="{FF2B5EF4-FFF2-40B4-BE49-F238E27FC236}">
                <a16:creationId xmlns:a16="http://schemas.microsoft.com/office/drawing/2014/main" id="{F3080C96-A94F-2772-FB04-41A988EFEED1}"/>
              </a:ext>
            </a:extLst>
          </p:cNvPr>
          <p:cNvCxnSpPr>
            <a:cxnSpLocks/>
            <a:stCxn id="47165" idx="3"/>
          </p:cNvCxnSpPr>
          <p:nvPr/>
        </p:nvCxnSpPr>
        <p:spPr>
          <a:xfrm flipV="1">
            <a:off x="4626885" y="3623227"/>
            <a:ext cx="161280" cy="49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73">
            <a:extLst>
              <a:ext uri="{FF2B5EF4-FFF2-40B4-BE49-F238E27FC236}">
                <a16:creationId xmlns:a16="http://schemas.microsoft.com/office/drawing/2014/main" id="{6C56BF14-581D-4BE0-CF50-793D405C7699}"/>
              </a:ext>
            </a:extLst>
          </p:cNvPr>
          <p:cNvCxnSpPr>
            <a:cxnSpLocks/>
          </p:cNvCxnSpPr>
          <p:nvPr/>
        </p:nvCxnSpPr>
        <p:spPr>
          <a:xfrm flipV="1">
            <a:off x="2357974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74">
            <a:extLst>
              <a:ext uri="{FF2B5EF4-FFF2-40B4-BE49-F238E27FC236}">
                <a16:creationId xmlns:a16="http://schemas.microsoft.com/office/drawing/2014/main" id="{8BF15BB0-D92F-CEC4-EA24-C5F65B1BE0D4}"/>
              </a:ext>
            </a:extLst>
          </p:cNvPr>
          <p:cNvCxnSpPr>
            <a:cxnSpLocks/>
          </p:cNvCxnSpPr>
          <p:nvPr/>
        </p:nvCxnSpPr>
        <p:spPr>
          <a:xfrm flipV="1">
            <a:off x="3174821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75">
            <a:extLst>
              <a:ext uri="{FF2B5EF4-FFF2-40B4-BE49-F238E27FC236}">
                <a16:creationId xmlns:a16="http://schemas.microsoft.com/office/drawing/2014/main" id="{DC775DFF-043E-20E4-CB38-EAEC064C2F25}"/>
              </a:ext>
            </a:extLst>
          </p:cNvPr>
          <p:cNvCxnSpPr>
            <a:cxnSpLocks/>
          </p:cNvCxnSpPr>
          <p:nvPr/>
        </p:nvCxnSpPr>
        <p:spPr>
          <a:xfrm flipV="1">
            <a:off x="3980839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76">
            <a:extLst>
              <a:ext uri="{FF2B5EF4-FFF2-40B4-BE49-F238E27FC236}">
                <a16:creationId xmlns:a16="http://schemas.microsoft.com/office/drawing/2014/main" id="{00883A45-598F-DBC5-9896-3383864022C3}"/>
              </a:ext>
            </a:extLst>
          </p:cNvPr>
          <p:cNvCxnSpPr>
            <a:cxnSpLocks/>
          </p:cNvCxnSpPr>
          <p:nvPr/>
        </p:nvCxnSpPr>
        <p:spPr>
          <a:xfrm flipV="1">
            <a:off x="4788319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8">
            <a:extLst>
              <a:ext uri="{FF2B5EF4-FFF2-40B4-BE49-F238E27FC236}">
                <a16:creationId xmlns:a16="http://schemas.microsoft.com/office/drawing/2014/main" id="{78ECC4B6-6FE1-A49A-3F79-8BF23F6251D8}"/>
              </a:ext>
            </a:extLst>
          </p:cNvPr>
          <p:cNvSpPr/>
          <p:nvPr/>
        </p:nvSpPr>
        <p:spPr>
          <a:xfrm>
            <a:off x="2109949" y="2980331"/>
            <a:ext cx="2901445" cy="6374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Corbel" panose="020B0503020204020204" pitchFamily="34" charset="0"/>
              </a:rPr>
              <a:t>Self-Attention Layer</a:t>
            </a:r>
            <a:endParaRPr lang="zh-TW" alt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/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/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/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/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95" name="TextBox 47194">
            <a:extLst>
              <a:ext uri="{FF2B5EF4-FFF2-40B4-BE49-F238E27FC236}">
                <a16:creationId xmlns:a16="http://schemas.microsoft.com/office/drawing/2014/main" id="{EF1A02E7-1655-39F8-D620-8EB393223EAE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62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concatenate all the heads and apply an output projection matrix.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1" name="Picture 10" descr="A white paper with text and numbers&#10;&#10;Description automatically generated">
            <a:extLst>
              <a:ext uri="{FF2B5EF4-FFF2-40B4-BE49-F238E27FC236}">
                <a16:creationId xmlns:a16="http://schemas.microsoft.com/office/drawing/2014/main" id="{AE0788F6-3B49-17C8-7299-3B3236BD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6" y="1669704"/>
            <a:ext cx="7772400" cy="29927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0D3CF8-060F-81E2-B842-0DBAF8C623EA}"/>
              </a:ext>
            </a:extLst>
          </p:cNvPr>
          <p:cNvSpPr txBox="1"/>
          <p:nvPr/>
        </p:nvSpPr>
        <p:spPr>
          <a:xfrm>
            <a:off x="2344371" y="4851552"/>
            <a:ext cx="4592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Danqi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ow to Implement Multi-Head Attention from Scratch in TensorFlow and Keras  - MachineLearningMastery.com">
            <a:extLst>
              <a:ext uri="{FF2B5EF4-FFF2-40B4-BE49-F238E27FC236}">
                <a16:creationId xmlns:a16="http://schemas.microsoft.com/office/drawing/2014/main" id="{16BB5E3E-4DCA-5814-60AA-4BBCA35A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278" y="-11587"/>
            <a:ext cx="1494815" cy="186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537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Combine with FFN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F94AF6-6068-1C62-A238-D12D1D65BAA7}"/>
              </a:ext>
            </a:extLst>
          </p:cNvPr>
          <p:cNvGrpSpPr/>
          <p:nvPr/>
        </p:nvGrpSpPr>
        <p:grpSpPr>
          <a:xfrm>
            <a:off x="3820703" y="2474687"/>
            <a:ext cx="1978702" cy="2540459"/>
            <a:chOff x="1272737" y="2005445"/>
            <a:chExt cx="2419569" cy="2493804"/>
          </a:xfrm>
        </p:grpSpPr>
        <p:sp>
          <p:nvSpPr>
            <p:cNvPr id="27" name="矩形: 圓角 8">
              <a:extLst>
                <a:ext uri="{FF2B5EF4-FFF2-40B4-BE49-F238E27FC236}">
                  <a16:creationId xmlns:a16="http://schemas.microsoft.com/office/drawing/2014/main" id="{10683730-6D83-35E5-BEB0-A811E5749C5F}"/>
                </a:ext>
              </a:extLst>
            </p:cNvPr>
            <p:cNvSpPr/>
            <p:nvPr/>
          </p:nvSpPr>
          <p:spPr>
            <a:xfrm>
              <a:off x="1272737" y="3384275"/>
              <a:ext cx="2412185" cy="659670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orbel" panose="020B0503020204020204" pitchFamily="34" charset="0"/>
                </a:rPr>
                <a:t>Multi-Headed </a:t>
              </a:r>
              <a:br>
                <a:rPr lang="en-US" altLang="zh-TW" dirty="0">
                  <a:latin typeface="Corbel" panose="020B0503020204020204" pitchFamily="34" charset="0"/>
                </a:rPr>
              </a:br>
              <a:r>
                <a:rPr lang="en-US" altLang="zh-TW" dirty="0">
                  <a:latin typeface="Corbel" panose="020B0503020204020204" pitchFamily="34" charset="0"/>
                </a:rPr>
                <a:t>Self-Attention Layer</a:t>
              </a:r>
              <a:endParaRPr lang="zh-TW" altLang="en-US" dirty="0">
                <a:latin typeface="Corbel" panose="020B05030202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C41768-28CF-7289-5876-14858B5A2BAD}"/>
                </a:ext>
              </a:extLst>
            </p:cNvPr>
            <p:cNvSpPr/>
            <p:nvPr/>
          </p:nvSpPr>
          <p:spPr>
            <a:xfrm>
              <a:off x="1467719" y="428969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E58F12-EC7F-D14C-15AD-C3911E590D1A}"/>
                </a:ext>
              </a:extLst>
            </p:cNvPr>
            <p:cNvSpPr/>
            <p:nvPr/>
          </p:nvSpPr>
          <p:spPr>
            <a:xfrm>
              <a:off x="2193079" y="428969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85EF6B-9495-23B6-FF86-EB0E6AC7B8A6}"/>
                </a:ext>
              </a:extLst>
            </p:cNvPr>
            <p:cNvSpPr/>
            <p:nvPr/>
          </p:nvSpPr>
          <p:spPr>
            <a:xfrm>
              <a:off x="2918439" y="428969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cxnSp>
          <p:nvCxnSpPr>
            <p:cNvPr id="40" name="直線單箭頭接點 25">
              <a:extLst>
                <a:ext uri="{FF2B5EF4-FFF2-40B4-BE49-F238E27FC236}">
                  <a16:creationId xmlns:a16="http://schemas.microsoft.com/office/drawing/2014/main" id="{4289F968-4282-180F-A39A-E6E4C91B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591" y="4045714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25">
              <a:extLst>
                <a:ext uri="{FF2B5EF4-FFF2-40B4-BE49-F238E27FC236}">
                  <a16:creationId xmlns:a16="http://schemas.microsoft.com/office/drawing/2014/main" id="{60C5D781-BA73-96EF-BD17-2C0448F8A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6214" y="4043945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25">
              <a:extLst>
                <a:ext uri="{FF2B5EF4-FFF2-40B4-BE49-F238E27FC236}">
                  <a16:creationId xmlns:a16="http://schemas.microsoft.com/office/drawing/2014/main" id="{1B69A15A-5FFD-5064-00AD-4DEC26B18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9944" y="4043945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25">
              <a:extLst>
                <a:ext uri="{FF2B5EF4-FFF2-40B4-BE49-F238E27FC236}">
                  <a16:creationId xmlns:a16="http://schemas.microsoft.com/office/drawing/2014/main" id="{B585D337-8BCB-0E2F-59EE-34C055D5F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5216" y="3140290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25">
              <a:extLst>
                <a:ext uri="{FF2B5EF4-FFF2-40B4-BE49-F238E27FC236}">
                  <a16:creationId xmlns:a16="http://schemas.microsoft.com/office/drawing/2014/main" id="{179B0E64-AB4F-3D06-2F60-21DA199F35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839" y="313852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25">
              <a:extLst>
                <a:ext uri="{FF2B5EF4-FFF2-40B4-BE49-F238E27FC236}">
                  <a16:creationId xmlns:a16="http://schemas.microsoft.com/office/drawing/2014/main" id="{897FC6C2-914F-3B64-BA8A-19FDAEAF2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569" y="313852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FFD582-BA7A-5E4F-5B99-133861D858DD}"/>
                </a:ext>
              </a:extLst>
            </p:cNvPr>
            <p:cNvGrpSpPr/>
            <p:nvPr/>
          </p:nvGrpSpPr>
          <p:grpSpPr>
            <a:xfrm>
              <a:off x="1280121" y="2005445"/>
              <a:ext cx="2412185" cy="1133076"/>
              <a:chOff x="1863449" y="2273459"/>
              <a:chExt cx="2412185" cy="1133076"/>
            </a:xfrm>
          </p:grpSpPr>
          <p:sp>
            <p:nvSpPr>
              <p:cNvPr id="46" name="矩形: 圓角 8">
                <a:extLst>
                  <a:ext uri="{FF2B5EF4-FFF2-40B4-BE49-F238E27FC236}">
                    <a16:creationId xmlns:a16="http://schemas.microsoft.com/office/drawing/2014/main" id="{2E582CEF-9ECF-F4AB-6FE7-9A75F56A1088}"/>
                  </a:ext>
                </a:extLst>
              </p:cNvPr>
              <p:cNvSpPr/>
              <p:nvPr/>
            </p:nvSpPr>
            <p:spPr>
              <a:xfrm>
                <a:off x="1863449" y="2746865"/>
                <a:ext cx="2412185" cy="659670"/>
              </a:xfrm>
              <a:prstGeom prst="round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orbel" panose="020B0503020204020204" pitchFamily="34" charset="0"/>
                  </a:rPr>
                  <a:t>Feed Forward Network</a:t>
                </a:r>
                <a:endParaRPr lang="zh-TW" altLang="en-US" dirty="0">
                  <a:latin typeface="Corbel" panose="020B0503020204020204" pitchFamily="34" charset="0"/>
                </a:endParaRPr>
              </a:p>
            </p:txBody>
          </p:sp>
          <p:cxnSp>
            <p:nvCxnSpPr>
              <p:cNvPr id="47" name="直線單箭頭接點 25">
                <a:extLst>
                  <a:ext uri="{FF2B5EF4-FFF2-40B4-BE49-F238E27FC236}">
                    <a16:creationId xmlns:a16="http://schemas.microsoft.com/office/drawing/2014/main" id="{7A3046E8-A68E-92C9-3EC7-25F86FDD39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820" y="2502880"/>
                <a:ext cx="0" cy="243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25">
                <a:extLst>
                  <a:ext uri="{FF2B5EF4-FFF2-40B4-BE49-F238E27FC236}">
                    <a16:creationId xmlns:a16="http://schemas.microsoft.com/office/drawing/2014/main" id="{EF3B5316-53ED-857C-2A9E-1F525AF1F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32443" y="2501111"/>
                <a:ext cx="0" cy="243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25">
                <a:extLst>
                  <a:ext uri="{FF2B5EF4-FFF2-40B4-BE49-F238E27FC236}">
                    <a16:creationId xmlns:a16="http://schemas.microsoft.com/office/drawing/2014/main" id="{289FB39E-1DE3-1DC7-B70D-FF32B41057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6173" y="2501111"/>
                <a:ext cx="0" cy="243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986B74E-15B2-609F-F24C-01FF59CE874F}"/>
                  </a:ext>
                </a:extLst>
              </p:cNvPr>
              <p:cNvSpPr/>
              <p:nvPr/>
            </p:nvSpPr>
            <p:spPr>
              <a:xfrm>
                <a:off x="2053169" y="2273459"/>
                <a:ext cx="571499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none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 O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2DD5898-96BC-9911-33CE-677608018DC7}"/>
                  </a:ext>
                </a:extLst>
              </p:cNvPr>
              <p:cNvSpPr/>
              <p:nvPr/>
            </p:nvSpPr>
            <p:spPr>
              <a:xfrm>
                <a:off x="2778529" y="2273459"/>
                <a:ext cx="571499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none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 O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821429-C509-6971-D86F-E7AFCC61E164}"/>
                  </a:ext>
                </a:extLst>
              </p:cNvPr>
              <p:cNvSpPr/>
              <p:nvPr/>
            </p:nvSpPr>
            <p:spPr>
              <a:xfrm>
                <a:off x="3503889" y="2273459"/>
                <a:ext cx="571499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none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 O</a:t>
                </a:r>
              </a:p>
            </p:txBody>
          </p:sp>
        </p:grp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361484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Corbel" panose="020B0503020204020204" pitchFamily="34" charset="0"/>
              </a:rPr>
              <a:t>Add a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feed-forward network</a:t>
            </a:r>
            <a:r>
              <a:rPr lang="en-US" dirty="0">
                <a:latin typeface="Corbel" panose="020B0503020204020204" pitchFamily="34" charset="0"/>
              </a:rPr>
              <a:t> on top it to add more expressivity. </a:t>
            </a:r>
          </a:p>
          <a:p>
            <a:pPr lvl="1">
              <a:buClrTx/>
            </a:pPr>
            <a:r>
              <a:rPr lang="en-US" sz="1800" dirty="0">
                <a:latin typeface="Corbel" panose="020B0503020204020204" pitchFamily="34" charset="0"/>
              </a:rPr>
              <a:t>This allows the model to apply another transformation to the contextual representations (or “post-process” them).</a:t>
            </a:r>
          </a:p>
          <a:p>
            <a:pPr lvl="1">
              <a:buClrTx/>
            </a:pPr>
            <a:r>
              <a:rPr lang="en-US" sz="1800" dirty="0">
                <a:latin typeface="Corbel" panose="020B0503020204020204" pitchFamily="34" charset="0"/>
              </a:rPr>
              <a:t>Usually, the dimensionality of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the hidden feedforward layer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is 2-8 times larger than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the input dimension.</a:t>
            </a:r>
          </a:p>
          <a:p>
            <a:pPr marL="457200" lvl="1" indent="0">
              <a:buClrTx/>
              <a:buNone/>
            </a:pPr>
            <a:endParaRPr lang="en-US" sz="1800" dirty="0">
              <a:latin typeface="Corbel" panose="020B05030202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3BECF5-E259-5E21-2E4B-A25E3CCE6D24}"/>
              </a:ext>
            </a:extLst>
          </p:cNvPr>
          <p:cNvGrpSpPr/>
          <p:nvPr/>
        </p:nvGrpSpPr>
        <p:grpSpPr>
          <a:xfrm>
            <a:off x="5950690" y="2699224"/>
            <a:ext cx="5556379" cy="2399742"/>
            <a:chOff x="5158348" y="2435437"/>
            <a:chExt cx="5556379" cy="23997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782923-554F-294A-7900-760490DC2E1C}"/>
                </a:ext>
              </a:extLst>
            </p:cNvPr>
            <p:cNvGrpSpPr/>
            <p:nvPr/>
          </p:nvGrpSpPr>
          <p:grpSpPr>
            <a:xfrm>
              <a:off x="5158348" y="2435437"/>
              <a:ext cx="3032169" cy="2393499"/>
              <a:chOff x="5158348" y="2435437"/>
              <a:chExt cx="3032169" cy="2393499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E633A4C-3DE1-8843-FBF7-D94FB22F93F5}"/>
                  </a:ext>
                </a:extLst>
              </p:cNvPr>
              <p:cNvSpPr/>
              <p:nvPr/>
            </p:nvSpPr>
            <p:spPr>
              <a:xfrm>
                <a:off x="5158348" y="2435437"/>
                <a:ext cx="3032169" cy="2393499"/>
              </a:xfrm>
              <a:prstGeom prst="wedgeRoundRectCallout">
                <a:avLst>
                  <a:gd name="adj1" fmla="val -58755"/>
                  <a:gd name="adj2" fmla="val -21140"/>
                  <a:gd name="adj3" fmla="val 16667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pic>
            <p:nvPicPr>
              <p:cNvPr id="1026" name="Picture 2" descr="Feed Forward Neural Network Definition | DeepAI">
                <a:extLst>
                  <a:ext uri="{FF2B5EF4-FFF2-40B4-BE49-F238E27FC236}">
                    <a16:creationId xmlns:a16="http://schemas.microsoft.com/office/drawing/2014/main" id="{6215D9D0-62E8-879B-EB78-3475E1713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1185" y="2770299"/>
                <a:ext cx="2570328" cy="154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8A16A-FD91-4333-5F0E-E1916CAB9ABB}"/>
                </a:ext>
              </a:extLst>
            </p:cNvPr>
            <p:cNvSpPr txBox="1"/>
            <p:nvPr/>
          </p:nvSpPr>
          <p:spPr>
            <a:xfrm>
              <a:off x="5518800" y="2462522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Feedforward Net: Refresher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9410D-D33A-9C2B-A952-60174073B08C}"/>
                </a:ext>
              </a:extLst>
            </p:cNvPr>
            <p:cNvSpPr txBox="1"/>
            <p:nvPr/>
          </p:nvSpPr>
          <p:spPr>
            <a:xfrm>
              <a:off x="5667527" y="4311959"/>
              <a:ext cx="5047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fully-connected network </a:t>
              </a:r>
              <a:b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nodes and weights.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E452DC-0895-6AEF-17AB-EC8AC60F532F}"/>
                  </a:ext>
                </a:extLst>
              </p:cNvPr>
              <p:cNvSpPr txBox="1"/>
              <p:nvPr/>
            </p:nvSpPr>
            <p:spPr>
              <a:xfrm>
                <a:off x="5550063" y="2196278"/>
                <a:ext cx="40520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E452DC-0895-6AEF-17AB-EC8AC60F5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063" y="2196278"/>
                <a:ext cx="4052025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7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Prevent Vanishing Gradients?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035F-ADEB-02A0-2378-0D4F5189FE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>
                <a:latin typeface="Corbel" panose="020B0503020204020204" pitchFamily="34" charset="0"/>
              </a:rPr>
              <a:t>Residual connections let the model “skip” layers </a:t>
            </a:r>
          </a:p>
          <a:p>
            <a:pPr lvl="1"/>
            <a:r>
              <a:rPr lang="en-US" sz="1800" dirty="0">
                <a:latin typeface="Corbel" panose="020B0503020204020204" pitchFamily="34" charset="0"/>
              </a:rPr>
              <a:t>These connections are particularly useful for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training deep networks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Use layer normalization to stabilize the network </a:t>
            </a:r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and allow for proper gradient flow</a:t>
            </a:r>
          </a:p>
          <a:p>
            <a:pPr>
              <a:buClrTx/>
            </a:pP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45C032-D6F4-7DFB-8C5A-41D9B820F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" t="17258" r="73891" b="27549"/>
          <a:stretch/>
        </p:blipFill>
        <p:spPr>
          <a:xfrm>
            <a:off x="6179422" y="1375951"/>
            <a:ext cx="2293036" cy="3484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8F254-88DB-66A5-4DE3-8D3F5C88FF79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231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478106" cy="857542"/>
          </a:xfrm>
        </p:spPr>
        <p:txBody>
          <a:bodyPr>
            <a:normAutofit/>
          </a:bodyPr>
          <a:lstStyle/>
          <a:p>
            <a:r>
              <a:rPr lang="en-US" dirty="0"/>
              <a:t>Putting it Together: Self-Attention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7976" y="1401333"/>
                <a:ext cx="5747423" cy="2288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out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Calibri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Calibri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MultiHeaded</m:t>
                      </m:r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altLang="zh-TW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76" y="1401333"/>
                <a:ext cx="5747423" cy="2288960"/>
              </a:xfrm>
              <a:prstGeom prst="rect">
                <a:avLst/>
              </a:prstGeom>
              <a:blipFill>
                <a:blip r:embed="rId2"/>
                <a:stretch>
                  <a:fillRect l="-1101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F039E126-E538-E12B-9587-1782BB2F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73" y="1026926"/>
            <a:ext cx="2402990" cy="38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99B0-C3B3-4EA0-B1C6-BCDD7917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Self-Attention Block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D625C-5CC5-722E-A0BB-730F3B01A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Self-Attention: </a:t>
            </a:r>
            <a:r>
              <a:rPr lang="en-US" dirty="0"/>
              <a:t>A critical building block of modern language models.</a:t>
            </a:r>
          </a:p>
          <a:p>
            <a:pPr lvl="1"/>
            <a:r>
              <a:rPr lang="en-US" dirty="0"/>
              <a:t>The idea is to compose meanings of words weighted according some similarity notion.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r>
              <a:rPr lang="en-US" b="1" dirty="0"/>
              <a:t>Next: </a:t>
            </a:r>
            <a:r>
              <a:rPr lang="en-US" dirty="0"/>
              <a:t>We will combine self-attention blocks to build various architectures known as Transformer.</a:t>
            </a:r>
          </a:p>
        </p:txBody>
      </p:sp>
    </p:spTree>
    <p:extLst>
      <p:ext uri="{BB962C8B-B14F-4D97-AF65-F5344CB8AC3E}">
        <p14:creationId xmlns:p14="http://schemas.microsoft.com/office/powerpoint/2010/main" val="33682920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8000" dirty="0"/>
              <a:t>Transformer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ãTransformerãçåçæå°çµæ">
            <a:extLst>
              <a:ext uri="{FF2B5EF4-FFF2-40B4-BE49-F238E27FC236}">
                <a16:creationId xmlns:a16="http://schemas.microsoft.com/office/drawing/2014/main" id="{EFB0D17E-1792-3178-2F01-8EBE1AB26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6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Make it </a:t>
            </a:r>
            <a:r>
              <a:rPr lang="en-US" dirty="0">
                <a:solidFill>
                  <a:srgbClr val="C00000"/>
                </a:solidFill>
              </a:rPr>
              <a:t>Deep</a:t>
            </a:r>
            <a:r>
              <a:rPr lang="en-US" dirty="0"/>
              <a:t>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96FAD-26FC-695F-BB15-DD7F1C3F96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82767"/>
            <a:ext cx="8085415" cy="3077573"/>
          </a:xfrm>
        </p:spPr>
        <p:txBody>
          <a:bodyPr/>
          <a:lstStyle/>
          <a:p>
            <a:r>
              <a:rPr lang="en-US" sz="2000" dirty="0">
                <a:latin typeface="Corbel" panose="020B0503020204020204" pitchFamily="34" charset="0"/>
              </a:rPr>
              <a:t>Stack more layers! </a:t>
            </a:r>
          </a:p>
          <a:p>
            <a:endParaRPr lang="en-US" sz="2000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A80493-6C8B-44AC-416E-902CC5653E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8336"/>
          <a:stretch/>
        </p:blipFill>
        <p:spPr>
          <a:xfrm>
            <a:off x="618240" y="2084321"/>
            <a:ext cx="2860675" cy="1708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8A730-079C-9942-66DC-FB97976C8C5C}"/>
              </a:ext>
            </a:extLst>
          </p:cNvPr>
          <p:cNvSpPr txBox="1"/>
          <p:nvPr/>
        </p:nvSpPr>
        <p:spPr>
          <a:xfrm>
            <a:off x="2344371" y="4832751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853AE016-7461-CF7F-622E-666D7D0DA56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4786" y="1542899"/>
            <a:ext cx="1830202" cy="2256732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321B84F8-F7D2-E46F-B0AE-628042F6C046}"/>
              </a:ext>
            </a:extLst>
          </p:cNvPr>
          <p:cNvGrpSpPr>
            <a:grpSpLocks noChangeAspect="1"/>
          </p:cNvGrpSpPr>
          <p:nvPr/>
        </p:nvGrpSpPr>
        <p:grpSpPr>
          <a:xfrm>
            <a:off x="6771888" y="50444"/>
            <a:ext cx="1830202" cy="5078194"/>
            <a:chOff x="14374942" y="4352793"/>
            <a:chExt cx="2494588" cy="6630308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4D832FF3-9010-8BD4-E7C2-7EC1107DE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4942" y="6301406"/>
              <a:ext cx="2494588" cy="4681695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D9F32A08-7206-D8D4-F45B-FCF70DA8EB5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1136" y="4352793"/>
              <a:ext cx="1516046" cy="1948614"/>
            </a:xfrm>
            <a:prstGeom prst="rect">
              <a:avLst/>
            </a:prstGeom>
          </p:spPr>
        </p:pic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7F573C1C-F0CB-61F3-E742-7E2833E7B207}"/>
              </a:ext>
            </a:extLst>
          </p:cNvPr>
          <p:cNvSpPr/>
          <p:nvPr/>
        </p:nvSpPr>
        <p:spPr>
          <a:xfrm>
            <a:off x="6069924" y="2459162"/>
            <a:ext cx="527027" cy="4242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8751-DB56-766A-42E6-319BC52E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20" y="107119"/>
            <a:ext cx="8085415" cy="857542"/>
          </a:xfrm>
        </p:spPr>
        <p:txBody>
          <a:bodyPr/>
          <a:lstStyle/>
          <a:p>
            <a:r>
              <a:rPr lang="en-US" dirty="0"/>
              <a:t>From Representations to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7E775-D397-1540-5F1D-3AA92B042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 perform prediction, add a classification head </a:t>
            </a:r>
            <a:br>
              <a:rPr lang="en-US" dirty="0"/>
            </a:br>
            <a:r>
              <a:rPr lang="en-US" dirty="0"/>
              <a:t>on top of the final layer of the transformer.</a:t>
            </a:r>
          </a:p>
          <a:p>
            <a:r>
              <a:rPr lang="en-US" dirty="0"/>
              <a:t>This can be per token (Language modeling)</a:t>
            </a:r>
          </a:p>
          <a:p>
            <a:r>
              <a:rPr lang="en-US" dirty="0"/>
              <a:t>Or can be for the entire sequence (only one token)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08422502-CB40-207A-1AE0-D3EEF2AB4F25}"/>
              </a:ext>
            </a:extLst>
          </p:cNvPr>
          <p:cNvGrpSpPr>
            <a:grpSpLocks noChangeAspect="1"/>
          </p:cNvGrpSpPr>
          <p:nvPr/>
        </p:nvGrpSpPr>
        <p:grpSpPr>
          <a:xfrm>
            <a:off x="7256057" y="172529"/>
            <a:ext cx="1695807" cy="4918281"/>
            <a:chOff x="14374942" y="2994659"/>
            <a:chExt cx="2875415" cy="7988442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2748669-6CD4-F07B-A57B-F61EEC472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4942" y="6301406"/>
              <a:ext cx="2494588" cy="4681695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1AF140E-FB98-D264-6CDE-D2B24C8A65A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1136" y="4352793"/>
              <a:ext cx="1516046" cy="1948614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C99BA35-A0F1-25EB-AFF6-D841962C861E}"/>
                </a:ext>
              </a:extLst>
            </p:cNvPr>
            <p:cNvSpPr/>
            <p:nvPr/>
          </p:nvSpPr>
          <p:spPr>
            <a:xfrm>
              <a:off x="14755769" y="2994659"/>
              <a:ext cx="2494588" cy="3480481"/>
            </a:xfrm>
            <a:custGeom>
              <a:avLst/>
              <a:gdLst/>
              <a:ahLst/>
              <a:cxnLst/>
              <a:rect l="l" t="t" r="r" b="b"/>
              <a:pathLst>
                <a:path w="2688590" h="2397760">
                  <a:moveTo>
                    <a:pt x="0" y="0"/>
                  </a:moveTo>
                  <a:lnTo>
                    <a:pt x="2688006" y="0"/>
                  </a:lnTo>
                  <a:lnTo>
                    <a:pt x="2688006" y="2397661"/>
                  </a:lnTo>
                  <a:lnTo>
                    <a:pt x="0" y="2397661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FF0000">
                  <a:alpha val="52157"/>
                </a:srgbClr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E9403FF-A61E-FFE1-FB3D-BBD479DB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66" y="2599090"/>
            <a:ext cx="4095946" cy="113364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B9C83515-A6D8-2BB1-00E5-C906F14AE048}"/>
              </a:ext>
            </a:extLst>
          </p:cNvPr>
          <p:cNvGrpSpPr>
            <a:grpSpLocks noChangeAspect="1"/>
          </p:cNvGrpSpPr>
          <p:nvPr/>
        </p:nvGrpSpPr>
        <p:grpSpPr>
          <a:xfrm>
            <a:off x="7555779" y="240602"/>
            <a:ext cx="1249824" cy="709769"/>
            <a:chOff x="7094057" y="-256943"/>
            <a:chExt cx="1713760" cy="973234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241DCA6-AB94-2BDB-51DE-1B11F270D6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4057" y="-256943"/>
              <a:ext cx="1019939" cy="23475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 algn="ctr">
                <a:spcBef>
                  <a:spcPts val="75"/>
                </a:spcBef>
              </a:pPr>
              <a:r>
                <a:rPr sz="1050" spc="4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b</a:t>
              </a:r>
              <a:r>
                <a:rPr sz="1050" spc="-8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oo</a:t>
              </a:r>
              <a:r>
                <a:rPr sz="1050" spc="-11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k</a:t>
              </a:r>
              <a:r>
                <a:rPr sz="1050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s</a:t>
              </a:r>
              <a:endParaRPr sz="1050" dirty="0">
                <a:latin typeface="Corbel" panose="020B0503020204020204" pitchFamily="34" charset="0"/>
                <a:cs typeface="Calibri"/>
              </a:endParaRPr>
            </a:p>
          </p:txBody>
        </p:sp>
        <p:grpSp>
          <p:nvGrpSpPr>
            <p:cNvPr id="14" name="object 14">
              <a:extLst>
                <a:ext uri="{FF2B5EF4-FFF2-40B4-BE49-F238E27FC236}">
                  <a16:creationId xmlns:a16="http://schemas.microsoft.com/office/drawing/2014/main" id="{3F5E9AD6-80F7-A5BA-CAD3-A52D61DD478F}"/>
                </a:ext>
              </a:extLst>
            </p:cNvPr>
            <p:cNvGrpSpPr/>
            <p:nvPr/>
          </p:nvGrpSpPr>
          <p:grpSpPr>
            <a:xfrm>
              <a:off x="7316835" y="-29628"/>
              <a:ext cx="1490982" cy="745570"/>
              <a:chOff x="8191551" y="719274"/>
              <a:chExt cx="2100580" cy="1003349"/>
            </a:xfrm>
          </p:grpSpPr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CDA24396-AA79-6625-13EB-9E1168FA6379}"/>
                  </a:ext>
                </a:extLst>
              </p:cNvPr>
              <p:cNvSpPr/>
              <p:nvPr/>
            </p:nvSpPr>
            <p:spPr>
              <a:xfrm>
                <a:off x="8561431" y="719274"/>
                <a:ext cx="76200" cy="29337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93369">
                    <a:moveTo>
                      <a:pt x="33336" y="216655"/>
                    </a:moveTo>
                    <a:lnTo>
                      <a:pt x="0" y="216707"/>
                    </a:lnTo>
                    <a:lnTo>
                      <a:pt x="38218" y="292848"/>
                    </a:lnTo>
                    <a:lnTo>
                      <a:pt x="69841" y="229355"/>
                    </a:lnTo>
                    <a:lnTo>
                      <a:pt x="33356" y="229355"/>
                    </a:lnTo>
                    <a:lnTo>
                      <a:pt x="33336" y="216655"/>
                    </a:lnTo>
                    <a:close/>
                  </a:path>
                  <a:path w="76200" h="293369">
                    <a:moveTo>
                      <a:pt x="42861" y="216640"/>
                    </a:moveTo>
                    <a:lnTo>
                      <a:pt x="33336" y="216655"/>
                    </a:lnTo>
                    <a:lnTo>
                      <a:pt x="33356" y="229355"/>
                    </a:lnTo>
                    <a:lnTo>
                      <a:pt x="42881" y="229340"/>
                    </a:lnTo>
                    <a:lnTo>
                      <a:pt x="42861" y="216640"/>
                    </a:lnTo>
                    <a:close/>
                  </a:path>
                  <a:path w="76200" h="293369">
                    <a:moveTo>
                      <a:pt x="76200" y="216588"/>
                    </a:moveTo>
                    <a:lnTo>
                      <a:pt x="42861" y="216640"/>
                    </a:lnTo>
                    <a:lnTo>
                      <a:pt x="42881" y="229340"/>
                    </a:lnTo>
                    <a:lnTo>
                      <a:pt x="33356" y="229355"/>
                    </a:lnTo>
                    <a:lnTo>
                      <a:pt x="69841" y="229355"/>
                    </a:lnTo>
                    <a:lnTo>
                      <a:pt x="76200" y="216588"/>
                    </a:lnTo>
                    <a:close/>
                  </a:path>
                  <a:path w="76200" h="293369">
                    <a:moveTo>
                      <a:pt x="42524" y="0"/>
                    </a:moveTo>
                    <a:lnTo>
                      <a:pt x="32999" y="15"/>
                    </a:lnTo>
                    <a:lnTo>
                      <a:pt x="33336" y="216655"/>
                    </a:lnTo>
                    <a:lnTo>
                      <a:pt x="42861" y="216640"/>
                    </a:lnTo>
                    <a:lnTo>
                      <a:pt x="42524" y="0"/>
                    </a:lnTo>
                    <a:close/>
                  </a:path>
                </a:pathLst>
              </a:custGeom>
              <a:solidFill>
                <a:srgbClr val="175E54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84729B30-FB96-7A44-ADF1-A98D52980F6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" name="object 17">
                <a:extLst>
                  <a:ext uri="{FF2B5EF4-FFF2-40B4-BE49-F238E27FC236}">
                    <a16:creationId xmlns:a16="http://schemas.microsoft.com/office/drawing/2014/main" id="{C35FF40B-D888-33BE-7F44-B70D896B2084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" name="object 18">
                <a:extLst>
                  <a:ext uri="{FF2B5EF4-FFF2-40B4-BE49-F238E27FC236}">
                    <a16:creationId xmlns:a16="http://schemas.microsoft.com/office/drawing/2014/main" id="{BAF69971-9A15-9311-53EB-6FBA06C9B771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" name="object 19">
                <a:extLst>
                  <a:ext uri="{FF2B5EF4-FFF2-40B4-BE49-F238E27FC236}">
                    <a16:creationId xmlns:a16="http://schemas.microsoft.com/office/drawing/2014/main" id="{6219623D-75F1-E578-11D0-15BFC9688C0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CBDA12A5-C579-17BC-D5B9-24F83BB59A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" name="object 21">
                <a:extLst>
                  <a:ext uri="{FF2B5EF4-FFF2-40B4-BE49-F238E27FC236}">
                    <a16:creationId xmlns:a16="http://schemas.microsoft.com/office/drawing/2014/main" id="{FF6FC6D5-4D56-2198-1F2E-8E34D74AD83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59632AA-E134-D5E8-3174-07B08F5E85C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6A70813-353E-C13E-DEB7-07AB7F25D75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7E693949-6ED3-F018-546B-880DD7DB919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5" name="object 25">
                <a:extLst>
                  <a:ext uri="{FF2B5EF4-FFF2-40B4-BE49-F238E27FC236}">
                    <a16:creationId xmlns:a16="http://schemas.microsoft.com/office/drawing/2014/main" id="{BED5B873-F160-B6A4-947C-66DDD9E7AFE4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679E002C-A77B-1A6F-C7C5-38FA9F6A246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object 27">
                <a:extLst>
                  <a:ext uri="{FF2B5EF4-FFF2-40B4-BE49-F238E27FC236}">
                    <a16:creationId xmlns:a16="http://schemas.microsoft.com/office/drawing/2014/main" id="{8B6CECD0-B450-F6EC-CC78-DE70AE3944B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8" name="object 28">
                <a:extLst>
                  <a:ext uri="{FF2B5EF4-FFF2-40B4-BE49-F238E27FC236}">
                    <a16:creationId xmlns:a16="http://schemas.microsoft.com/office/drawing/2014/main" id="{17AADD1F-5949-D7BA-B809-A9078A33EFF4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7D8E2648-83E7-F653-A000-72699A6D15DD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0" name="object 30">
                <a:extLst>
                  <a:ext uri="{FF2B5EF4-FFF2-40B4-BE49-F238E27FC236}">
                    <a16:creationId xmlns:a16="http://schemas.microsoft.com/office/drawing/2014/main" id="{3D5B44F7-40E1-2438-8D3D-5B035FAF9A0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F12BCD0F-9C3B-1434-545D-279AB73ABE3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2" name="object 32">
                <a:extLst>
                  <a:ext uri="{FF2B5EF4-FFF2-40B4-BE49-F238E27FC236}">
                    <a16:creationId xmlns:a16="http://schemas.microsoft.com/office/drawing/2014/main" id="{30A8D0B4-7266-F2E3-6A22-7F719A6D1DD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33">
                <a:extLst>
                  <a:ext uri="{FF2B5EF4-FFF2-40B4-BE49-F238E27FC236}">
                    <a16:creationId xmlns:a16="http://schemas.microsoft.com/office/drawing/2014/main" id="{6CE913A1-4B54-9296-E004-E08B6FC0B0E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4" name="object 34">
                <a:extLst>
                  <a:ext uri="{FF2B5EF4-FFF2-40B4-BE49-F238E27FC236}">
                    <a16:creationId xmlns:a16="http://schemas.microsoft.com/office/drawing/2014/main" id="{5537D0E2-234D-92AF-FD84-65BFF477E8E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35">
                <a:extLst>
                  <a:ext uri="{FF2B5EF4-FFF2-40B4-BE49-F238E27FC236}">
                    <a16:creationId xmlns:a16="http://schemas.microsoft.com/office/drawing/2014/main" id="{1D47BDA6-9ABF-C679-3AF5-15DA6314C5B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36">
                <a:extLst>
                  <a:ext uri="{FF2B5EF4-FFF2-40B4-BE49-F238E27FC236}">
                    <a16:creationId xmlns:a16="http://schemas.microsoft.com/office/drawing/2014/main" id="{6B605B33-5570-6B43-4E83-17D072BEDD3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37">
                <a:extLst>
                  <a:ext uri="{FF2B5EF4-FFF2-40B4-BE49-F238E27FC236}">
                    <a16:creationId xmlns:a16="http://schemas.microsoft.com/office/drawing/2014/main" id="{8405DA5A-B11A-70FE-507E-223FDD20F98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38">
                <a:extLst>
                  <a:ext uri="{FF2B5EF4-FFF2-40B4-BE49-F238E27FC236}">
                    <a16:creationId xmlns:a16="http://schemas.microsoft.com/office/drawing/2014/main" id="{1FE77937-5C5F-F07C-21B7-A1371B9617C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39">
                <a:extLst>
                  <a:ext uri="{FF2B5EF4-FFF2-40B4-BE49-F238E27FC236}">
                    <a16:creationId xmlns:a16="http://schemas.microsoft.com/office/drawing/2014/main" id="{0E174D37-80D7-8F91-9E4C-5B7CDFF5509C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40">
                <a:extLst>
                  <a:ext uri="{FF2B5EF4-FFF2-40B4-BE49-F238E27FC236}">
                    <a16:creationId xmlns:a16="http://schemas.microsoft.com/office/drawing/2014/main" id="{7042E33B-9B07-42A0-4B05-6C2A0AAB7293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41">
                <a:extLst>
                  <a:ext uri="{FF2B5EF4-FFF2-40B4-BE49-F238E27FC236}">
                    <a16:creationId xmlns:a16="http://schemas.microsoft.com/office/drawing/2014/main" id="{7AAFDD4D-B2A5-C3B6-1C74-CABF6E15E7C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3" name="object 129">
              <a:extLst>
                <a:ext uri="{FF2B5EF4-FFF2-40B4-BE49-F238E27FC236}">
                  <a16:creationId xmlns:a16="http://schemas.microsoft.com/office/drawing/2014/main" id="{17519C86-61E3-8F3E-4A5B-5B34E256C6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44" name="object 130">
                <a:extLst>
                  <a:ext uri="{FF2B5EF4-FFF2-40B4-BE49-F238E27FC236}">
                    <a16:creationId xmlns:a16="http://schemas.microsoft.com/office/drawing/2014/main" id="{DEE000A7-5374-E16D-A016-BCF0E39863D3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131">
                <a:extLst>
                  <a:ext uri="{FF2B5EF4-FFF2-40B4-BE49-F238E27FC236}">
                    <a16:creationId xmlns:a16="http://schemas.microsoft.com/office/drawing/2014/main" id="{21D7918D-AB00-F9C1-6133-7DE4E81EBBC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43D367AF-058E-E00F-F295-50EF50556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8"/>
          <a:stretch/>
        </p:blipFill>
        <p:spPr bwMode="auto">
          <a:xfrm>
            <a:off x="890954" y="3661489"/>
            <a:ext cx="5490291" cy="104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225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6587</TotalTime>
  <Words>10001</Words>
  <Application>Microsoft Macintosh PowerPoint</Application>
  <PresentationFormat>On-screen Show (16:9)</PresentationFormat>
  <Paragraphs>1821</Paragraphs>
  <Slides>192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192</vt:i4>
      </vt:variant>
    </vt:vector>
  </HeadingPairs>
  <TitlesOfParts>
    <vt:vector size="218" baseType="lpstr">
      <vt:lpstr>Arial</vt:lpstr>
      <vt:lpstr>Corbel</vt:lpstr>
      <vt:lpstr>Courier New</vt:lpstr>
      <vt:lpstr>Cambria Math</vt:lpstr>
      <vt:lpstr>Calibri</vt:lpstr>
      <vt:lpstr>Verdana</vt:lpstr>
      <vt:lpstr>Roboto</vt:lpstr>
      <vt:lpstr>Consolas</vt:lpstr>
      <vt:lpstr>Tahoma</vt:lpstr>
      <vt:lpstr>Times</vt:lpstr>
      <vt:lpstr>Merriweather Sans</vt:lpstr>
      <vt:lpstr>Wingdings</vt:lpstr>
      <vt:lpstr>Lucida Sans Unicode</vt:lpstr>
      <vt:lpstr>Google Sans</vt:lpstr>
      <vt:lpstr>Helvetica</vt:lpstr>
      <vt:lpstr>Source Serif Pro</vt:lpstr>
      <vt:lpstr>Cambria</vt:lpstr>
      <vt:lpstr>Source Sans Pro</vt:lpstr>
      <vt:lpstr>Arial MT</vt:lpstr>
      <vt:lpstr>Times New Roman</vt:lpstr>
      <vt:lpstr>Trebuchet MS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Reviewing the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Upcoming Word </vt:lpstr>
      <vt:lpstr>LMs as a Marginal Distribution</vt:lpstr>
      <vt:lpstr>LMs as Implicit Joint Distribution over Language </vt:lpstr>
      <vt:lpstr>Doing Things with Language Model </vt:lpstr>
      <vt:lpstr>Doing Things with Language Model </vt:lpstr>
      <vt:lpstr>Doing Things with Language Model (2)</vt:lpstr>
      <vt:lpstr>Doing Things with Language Model (3)</vt:lpstr>
      <vt:lpstr>Why Care About Language Modeling?</vt:lpstr>
      <vt:lpstr>You use Language Models every day! </vt:lpstr>
      <vt:lpstr>You use Language Models every day! </vt:lpstr>
      <vt:lpstr>Summary </vt:lpstr>
      <vt:lpstr>PowerPoint Presentation</vt:lpstr>
      <vt:lpstr>LMs as a Marginal Distribution</vt:lpstr>
      <vt:lpstr>PowerPoint Presentation</vt:lpstr>
      <vt:lpstr>PowerPoint Presentation</vt:lpstr>
      <vt:lpstr>PowerPoint Presentation</vt:lpstr>
      <vt:lpstr>Language Models: A History</vt:lpstr>
      <vt:lpstr>PowerPoint Presentation</vt:lpstr>
      <vt:lpstr>PowerPoint Presentation</vt:lpstr>
      <vt:lpstr>PowerPoint Presentation</vt:lpstr>
      <vt:lpstr>PowerPoint Presentation</vt:lpstr>
      <vt:lpstr>Understanding Sparsity: A Thought Experiment</vt:lpstr>
      <vt:lpstr>N-gram Language Models </vt:lpstr>
      <vt:lpstr>Generation from N-Gram Models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Pre-Computed N-Grams </vt:lpstr>
      <vt:lpstr>Pre-Computed N-Grams </vt:lpstr>
      <vt:lpstr>Pre-Computed N-Grams </vt:lpstr>
      <vt:lpstr>Pre-Computed N-Grams </vt:lpstr>
      <vt:lpstr>Limits of N-Grams LMs: Long-range Dependencies</vt:lpstr>
      <vt:lpstr>N-Gram Language Models, A Historical Highlight </vt:lpstr>
      <vt:lpstr>Summary </vt:lpstr>
      <vt:lpstr>PowerPoint Presentation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Intuition-building Quizzes (1)</vt:lpstr>
      <vt:lpstr>Intuition-building Quizzes (2)</vt:lpstr>
      <vt:lpstr>Intuition-building Quizzes (3)</vt:lpstr>
      <vt:lpstr>Perplexity: Summary </vt:lpstr>
      <vt:lpstr>Lower perplexity == Better Model </vt:lpstr>
      <vt:lpstr>Lower perplexity == Better Model </vt:lpstr>
      <vt:lpstr>Lower perplexity == Better Model </vt:lpstr>
      <vt:lpstr>Summary</vt:lpstr>
      <vt:lpstr>PowerPoint Presentation</vt:lpstr>
      <vt:lpstr>LM as a Machine Learning Problem</vt:lpstr>
      <vt:lpstr>LM as a Machine Learning Problem</vt:lpstr>
      <vt:lpstr>LM as a Machine Learning Problem</vt:lpstr>
      <vt:lpstr>A Fixed-Window Neural LM</vt:lpstr>
      <vt:lpstr>A Fixed-Window Neural LM</vt:lpstr>
      <vt:lpstr>From Counting (N-Gram) to Neural Models</vt:lpstr>
      <vt:lpstr>Summary</vt:lpstr>
      <vt:lpstr>PowerPoint Presentation</vt:lpstr>
      <vt:lpstr>Self-Attention </vt:lpstr>
      <vt:lpstr>RNN vs Transformer</vt:lpstr>
      <vt:lpstr>Attention </vt:lpstr>
      <vt:lpstr>Defining Self-Attention</vt:lpstr>
      <vt:lpstr>Defining Self-Attention</vt:lpstr>
      <vt:lpstr>Defining 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Self-Attention: Matrix Notation</vt:lpstr>
      <vt:lpstr>Self-Attention</vt:lpstr>
      <vt:lpstr>Self-Attention: Back to Big Picture  </vt:lpstr>
      <vt:lpstr>Properties of Self-Attention </vt:lpstr>
      <vt:lpstr>Multi-Headed Self-Attention</vt:lpstr>
      <vt:lpstr>Multi-Headed Self-Attention</vt:lpstr>
      <vt:lpstr>Combine with FFN </vt:lpstr>
      <vt:lpstr>How Do We Prevent Vanishing Gradients?</vt:lpstr>
      <vt:lpstr>Putting it Together: Self-Attention Block</vt:lpstr>
      <vt:lpstr>Summary: Self-Attention Block  </vt:lpstr>
      <vt:lpstr>PowerPoint Presentation</vt:lpstr>
      <vt:lpstr>How Do We Make it Deep? </vt:lpstr>
      <vt:lpstr>From Representations to Prediction</vt:lpstr>
      <vt:lpstr>PowerPoint Presentation</vt:lpstr>
      <vt:lpstr>PowerPoint Presentation</vt:lpstr>
      <vt:lpstr>PowerPoint Presentation</vt:lpstr>
      <vt:lpstr>PowerPoint Presentation</vt:lpstr>
      <vt:lpstr>The Transformer Stack in PyTorch</vt:lpstr>
      <vt:lpstr>Transformer-based Language Modeling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Attention mask</vt:lpstr>
      <vt:lpstr>Attention mask</vt:lpstr>
      <vt:lpstr>Attention mask</vt:lpstr>
      <vt:lpstr>Attention mask</vt:lpstr>
      <vt:lpstr>Attention mask</vt:lpstr>
      <vt:lpstr>Training a Transformer Language Model</vt:lpstr>
      <vt:lpstr>How to use the model to generate text?</vt:lpstr>
      <vt:lpstr>How to use the model to generate text?</vt:lpstr>
      <vt:lpstr>How to use the model to generate text?</vt:lpstr>
      <vt:lpstr>How to use the model to generate text?</vt:lpstr>
      <vt:lpstr>How to use the model to generate text?</vt:lpstr>
      <vt:lpstr>PowerPoint Presentation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Summary </vt:lpstr>
      <vt:lpstr>PowerPoint Presentation</vt:lpstr>
      <vt:lpstr>Encoder-decoder</vt:lpstr>
      <vt:lpstr>Encoder-decoder models</vt:lpstr>
      <vt:lpstr>Transformer [Vaswani et al. 2017]</vt:lpstr>
      <vt:lpstr>Transformer [Vaswani et al. 2017]</vt:lpstr>
      <vt:lpstr>Transformer [Vaswani et al. 2017]</vt:lpstr>
      <vt:lpstr>Transformer [Vaswani et al. 2017]</vt:lpstr>
      <vt:lpstr>Transformer [Vaswani et al. 2017]</vt:lpstr>
      <vt:lpstr>Quiz: Enc-Dec Cost </vt:lpstr>
      <vt:lpstr>Quiz: Enc-Dec Cost </vt:lpstr>
      <vt:lpstr>Quiz: Enc-Dec Cost </vt:lpstr>
      <vt:lpstr>Quiz: Enc-Dec Cost </vt:lpstr>
      <vt:lpstr>Quiz: Enc-Dec Cost </vt:lpstr>
      <vt:lpstr>After Transformer …</vt:lpstr>
      <vt:lpstr>PowerPoint Presentation</vt:lpstr>
      <vt:lpstr>Impact of Transformers </vt:lpstr>
      <vt:lpstr>PowerPoint Presentation</vt:lpstr>
      <vt:lpstr>PowerPoint Presentation</vt:lpstr>
      <vt:lpstr>BERT: Architecture </vt:lpstr>
      <vt:lpstr>Probing BERT Masked LM</vt:lpstr>
      <vt:lpstr>Probing BERT Masked LM</vt:lpstr>
      <vt:lpstr>BERT: Input Representation</vt:lpstr>
      <vt:lpstr>Impact of BERT</vt:lpstr>
      <vt:lpstr>Why did no one think of this before?</vt:lpstr>
      <vt:lpstr>What Happened After BERT? </vt:lpstr>
      <vt:lpstr>What Happened After BERT? </vt:lpstr>
      <vt:lpstr>What Happened After BERT? </vt:lpstr>
      <vt:lpstr>Text generation using BERT</vt:lpstr>
      <vt:lpstr>PowerPoint Presentation</vt:lpstr>
      <vt:lpstr>Encoder-decoder Models</vt:lpstr>
      <vt:lpstr>T5: Text-To-Text Transfer Transformer</vt:lpstr>
      <vt:lpstr>BART (Lewis et al. 2020)</vt:lpstr>
      <vt:lpstr>PowerPoint Presentation</vt:lpstr>
      <vt:lpstr>PowerPoint Presentation</vt:lpstr>
      <vt:lpstr>GPT-2</vt:lpstr>
      <vt:lpstr>GPT-3: Just Scale </vt:lpstr>
      <vt:lpstr>Impact of GPT3</vt:lpstr>
      <vt:lpstr>GPT4</vt:lpstr>
      <vt:lpstr>Other Available [Decoder] LMs</vt:lpstr>
      <vt:lpstr>LMSys ChatArena</vt:lpstr>
      <vt:lpstr>PowerPoint Presentation</vt:lpstr>
      <vt:lpstr>Pre-training Transformer LMs</vt:lpstr>
      <vt:lpstr>Data Cleaning: Example from C4</vt:lpstr>
      <vt:lpstr>Data Cleaning: Example from C4</vt:lpstr>
      <vt:lpstr>Pre-training Data: Experiment </vt:lpstr>
      <vt:lpstr>Pre-training Data Duplicates </vt:lpstr>
      <vt:lpstr>Deduplicating Data Improves LMs</vt:lpstr>
      <vt:lpstr>LLaMA’s Data Pipeline </vt:lpstr>
      <vt:lpstr>LLaMA’s Data Pipeline </vt:lpstr>
      <vt:lpstr>LLaMA’s Data Pipeline </vt:lpstr>
      <vt:lpstr>LLaMA’s Data Pipeline </vt:lpstr>
      <vt:lpstr>Grouped Query-Attention </vt:lpstr>
      <vt:lpstr>Optimizers </vt:lpstr>
      <vt:lpstr>Batching Data</vt:lpstr>
      <vt:lpstr>The Memory Usage </vt:lpstr>
      <vt:lpstr>Convergence 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35</cp:revision>
  <cp:lastPrinted>2024-01-23T19:31:21Z</cp:lastPrinted>
  <dcterms:modified xsi:type="dcterms:W3CDTF">2024-08-27T12:29:43Z</dcterms:modified>
</cp:coreProperties>
</file>